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ink/ink1.xml" ContentType="application/inkml+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ink/ink2.xml" ContentType="application/inkml+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notesSlides/notesSlide429.xml" ContentType="application/vnd.openxmlformats-officedocument.presentationml.notesSlide+xml"/>
  <Override PartName="/ppt/notesSlides/notesSlide430.xml" ContentType="application/vnd.openxmlformats-officedocument.presentationml.notesSlide+xml"/>
  <Override PartName="/ppt/notesSlides/notesSlide431.xml" ContentType="application/vnd.openxmlformats-officedocument.presentationml.notesSlide+xml"/>
  <Override PartName="/ppt/notesSlides/notesSlide432.xml" ContentType="application/vnd.openxmlformats-officedocument.presentationml.notesSlide+xml"/>
  <Override PartName="/ppt/notesSlides/notesSlide433.xml" ContentType="application/vnd.openxmlformats-officedocument.presentationml.notesSlide+xml"/>
  <Override PartName="/ppt/notesSlides/notesSlide434.xml" ContentType="application/vnd.openxmlformats-officedocument.presentationml.notesSlide+xml"/>
  <Override PartName="/ppt/notesSlides/notesSlide435.xml" ContentType="application/vnd.openxmlformats-officedocument.presentationml.notesSlide+xml"/>
  <Override PartName="/ppt/notesSlides/notesSlide436.xml" ContentType="application/vnd.openxmlformats-officedocument.presentationml.notesSlide+xml"/>
  <Override PartName="/ppt/notesSlides/notesSlide437.xml" ContentType="application/vnd.openxmlformats-officedocument.presentationml.notesSlide+xml"/>
  <Override PartName="/ppt/notesSlides/notesSlide438.xml" ContentType="application/vnd.openxmlformats-officedocument.presentationml.notesSlide+xml"/>
  <Override PartName="/ppt/notesSlides/notesSlide439.xml" ContentType="application/vnd.openxmlformats-officedocument.presentationml.notesSlide+xml"/>
  <Override PartName="/ppt/notesSlides/notesSlide440.xml" ContentType="application/vnd.openxmlformats-officedocument.presentationml.notesSlide+xml"/>
  <Override PartName="/ppt/notesSlides/notesSlide441.xml" ContentType="application/vnd.openxmlformats-officedocument.presentationml.notesSlide+xml"/>
  <Override PartName="/ppt/notesSlides/notesSlide442.xml" ContentType="application/vnd.openxmlformats-officedocument.presentationml.notesSlide+xml"/>
  <Override PartName="/ppt/notesSlides/notesSlide4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3" r:id="rId4"/>
  </p:sldMasterIdLst>
  <p:notesMasterIdLst>
    <p:notesMasterId r:id="rId489"/>
  </p:notesMasterIdLst>
  <p:sldIdLst>
    <p:sldId id="257" r:id="rId5"/>
    <p:sldId id="841" r:id="rId6"/>
    <p:sldId id="1312" r:id="rId7"/>
    <p:sldId id="1313" r:id="rId8"/>
    <p:sldId id="979" r:id="rId9"/>
    <p:sldId id="980" r:id="rId10"/>
    <p:sldId id="981" r:id="rId11"/>
    <p:sldId id="982" r:id="rId12"/>
    <p:sldId id="983" r:id="rId13"/>
    <p:sldId id="984" r:id="rId14"/>
    <p:sldId id="985" r:id="rId15"/>
    <p:sldId id="986" r:id="rId16"/>
    <p:sldId id="987" r:id="rId17"/>
    <p:sldId id="988" r:id="rId18"/>
    <p:sldId id="989" r:id="rId19"/>
    <p:sldId id="990" r:id="rId20"/>
    <p:sldId id="991" r:id="rId21"/>
    <p:sldId id="992" r:id="rId22"/>
    <p:sldId id="993" r:id="rId23"/>
    <p:sldId id="258" r:id="rId24"/>
    <p:sldId id="1343" r:id="rId25"/>
    <p:sldId id="842" r:id="rId26"/>
    <p:sldId id="843" r:id="rId27"/>
    <p:sldId id="844" r:id="rId28"/>
    <p:sldId id="845" r:id="rId29"/>
    <p:sldId id="846" r:id="rId30"/>
    <p:sldId id="668" r:id="rId31"/>
    <p:sldId id="847" r:id="rId32"/>
    <p:sldId id="848" r:id="rId33"/>
    <p:sldId id="849" r:id="rId34"/>
    <p:sldId id="850" r:id="rId35"/>
    <p:sldId id="852" r:id="rId36"/>
    <p:sldId id="851" r:id="rId37"/>
    <p:sldId id="652" r:id="rId38"/>
    <p:sldId id="853" r:id="rId39"/>
    <p:sldId id="854" r:id="rId40"/>
    <p:sldId id="855" r:id="rId41"/>
    <p:sldId id="1328" r:id="rId42"/>
    <p:sldId id="1314" r:id="rId43"/>
    <p:sldId id="994" r:id="rId44"/>
    <p:sldId id="995" r:id="rId45"/>
    <p:sldId id="1025" r:id="rId46"/>
    <p:sldId id="997" r:id="rId47"/>
    <p:sldId id="998" r:id="rId48"/>
    <p:sldId id="999" r:id="rId49"/>
    <p:sldId id="1000" r:id="rId50"/>
    <p:sldId id="1001" r:id="rId51"/>
    <p:sldId id="1002" r:id="rId52"/>
    <p:sldId id="1003" r:id="rId53"/>
    <p:sldId id="1004" r:id="rId54"/>
    <p:sldId id="1005" r:id="rId55"/>
    <p:sldId id="1006" r:id="rId56"/>
    <p:sldId id="1007" r:id="rId57"/>
    <p:sldId id="856" r:id="rId58"/>
    <p:sldId id="1344" r:id="rId59"/>
    <p:sldId id="858" r:id="rId60"/>
    <p:sldId id="857" r:id="rId61"/>
    <p:sldId id="859" r:id="rId62"/>
    <p:sldId id="860" r:id="rId63"/>
    <p:sldId id="861" r:id="rId64"/>
    <p:sldId id="862" r:id="rId65"/>
    <p:sldId id="863" r:id="rId66"/>
    <p:sldId id="864" r:id="rId67"/>
    <p:sldId id="865" r:id="rId68"/>
    <p:sldId id="866" r:id="rId69"/>
    <p:sldId id="1329" r:id="rId70"/>
    <p:sldId id="1315" r:id="rId71"/>
    <p:sldId id="1008" r:id="rId72"/>
    <p:sldId id="1009" r:id="rId73"/>
    <p:sldId id="1010" r:id="rId74"/>
    <p:sldId id="1011" r:id="rId75"/>
    <p:sldId id="1012" r:id="rId76"/>
    <p:sldId id="1013" r:id="rId77"/>
    <p:sldId id="1014" r:id="rId78"/>
    <p:sldId id="1015" r:id="rId79"/>
    <p:sldId id="1016" r:id="rId80"/>
    <p:sldId id="1017" r:id="rId81"/>
    <p:sldId id="1018" r:id="rId82"/>
    <p:sldId id="1019" r:id="rId83"/>
    <p:sldId id="1020" r:id="rId84"/>
    <p:sldId id="1021" r:id="rId85"/>
    <p:sldId id="1022" r:id="rId86"/>
    <p:sldId id="1023" r:id="rId87"/>
    <p:sldId id="1024" r:id="rId88"/>
    <p:sldId id="867" r:id="rId89"/>
    <p:sldId id="868" r:id="rId90"/>
    <p:sldId id="869" r:id="rId91"/>
    <p:sldId id="870" r:id="rId92"/>
    <p:sldId id="871" r:id="rId93"/>
    <p:sldId id="1330" r:id="rId94"/>
    <p:sldId id="1316" r:id="rId95"/>
    <p:sldId id="1517" r:id="rId96"/>
    <p:sldId id="1543" r:id="rId97"/>
    <p:sldId id="1028" r:id="rId98"/>
    <p:sldId id="1026" r:id="rId99"/>
    <p:sldId id="1029" r:id="rId100"/>
    <p:sldId id="1027" r:id="rId101"/>
    <p:sldId id="1030" r:id="rId102"/>
    <p:sldId id="1031" r:id="rId103"/>
    <p:sldId id="1032" r:id="rId104"/>
    <p:sldId id="1033" r:id="rId105"/>
    <p:sldId id="1034" r:id="rId106"/>
    <p:sldId id="1045" r:id="rId107"/>
    <p:sldId id="1046" r:id="rId108"/>
    <p:sldId id="1047" r:id="rId109"/>
    <p:sldId id="1048" r:id="rId110"/>
    <p:sldId id="1035" r:id="rId111"/>
    <p:sldId id="1036" r:id="rId112"/>
    <p:sldId id="1037" r:id="rId113"/>
    <p:sldId id="1038" r:id="rId114"/>
    <p:sldId id="1039" r:id="rId115"/>
    <p:sldId id="1049" r:id="rId116"/>
    <p:sldId id="1050" r:id="rId117"/>
    <p:sldId id="1051" r:id="rId118"/>
    <p:sldId id="1052" r:id="rId119"/>
    <p:sldId id="1040" r:id="rId120"/>
    <p:sldId id="1041" r:id="rId121"/>
    <p:sldId id="1042" r:id="rId122"/>
    <p:sldId id="1043" r:id="rId123"/>
    <p:sldId id="1044" r:id="rId124"/>
    <p:sldId id="872" r:id="rId125"/>
    <p:sldId id="873" r:id="rId126"/>
    <p:sldId id="874" r:id="rId127"/>
    <p:sldId id="875" r:id="rId128"/>
    <p:sldId id="876" r:id="rId129"/>
    <p:sldId id="877" r:id="rId130"/>
    <p:sldId id="878" r:id="rId131"/>
    <p:sldId id="879" r:id="rId132"/>
    <p:sldId id="880" r:id="rId133"/>
    <p:sldId id="881" r:id="rId134"/>
    <p:sldId id="882" r:id="rId135"/>
    <p:sldId id="883" r:id="rId136"/>
    <p:sldId id="884" r:id="rId137"/>
    <p:sldId id="885" r:id="rId138"/>
    <p:sldId id="886" r:id="rId139"/>
    <p:sldId id="887" r:id="rId140"/>
    <p:sldId id="1331" r:id="rId141"/>
    <p:sldId id="1317" r:id="rId142"/>
    <p:sldId id="1544" r:id="rId143"/>
    <p:sldId id="1545" r:id="rId144"/>
    <p:sldId id="281" r:id="rId145"/>
    <p:sldId id="1546" r:id="rId146"/>
    <p:sldId id="256" r:id="rId147"/>
    <p:sldId id="259" r:id="rId148"/>
    <p:sldId id="1053" r:id="rId149"/>
    <p:sldId id="1054" r:id="rId150"/>
    <p:sldId id="1055" r:id="rId151"/>
    <p:sldId id="277" r:id="rId152"/>
    <p:sldId id="888" r:id="rId153"/>
    <p:sldId id="891" r:id="rId154"/>
    <p:sldId id="892" r:id="rId155"/>
    <p:sldId id="893" r:id="rId156"/>
    <p:sldId id="894" r:id="rId157"/>
    <p:sldId id="895" r:id="rId158"/>
    <p:sldId id="896" r:id="rId159"/>
    <p:sldId id="897" r:id="rId160"/>
    <p:sldId id="898" r:id="rId161"/>
    <p:sldId id="899" r:id="rId162"/>
    <p:sldId id="900" r:id="rId163"/>
    <p:sldId id="901" r:id="rId164"/>
    <p:sldId id="902" r:id="rId165"/>
    <p:sldId id="903" r:id="rId166"/>
    <p:sldId id="904" r:id="rId167"/>
    <p:sldId id="905" r:id="rId168"/>
    <p:sldId id="1332" r:id="rId169"/>
    <p:sldId id="1318" r:id="rId170"/>
    <p:sldId id="1064" r:id="rId171"/>
    <p:sldId id="1065" r:id="rId172"/>
    <p:sldId id="1066" r:id="rId173"/>
    <p:sldId id="1063" r:id="rId174"/>
    <p:sldId id="1067" r:id="rId175"/>
    <p:sldId id="1068" r:id="rId176"/>
    <p:sldId id="1069" r:id="rId177"/>
    <p:sldId id="1070" r:id="rId178"/>
    <p:sldId id="1071" r:id="rId179"/>
    <p:sldId id="1072" r:id="rId180"/>
    <p:sldId id="1073" r:id="rId181"/>
    <p:sldId id="1074" r:id="rId182"/>
    <p:sldId id="1075" r:id="rId183"/>
    <p:sldId id="1076" r:id="rId184"/>
    <p:sldId id="1077" r:id="rId185"/>
    <p:sldId id="1078" r:id="rId186"/>
    <p:sldId id="1079" r:id="rId187"/>
    <p:sldId id="1080" r:id="rId188"/>
    <p:sldId id="1082" r:id="rId189"/>
    <p:sldId id="906" r:id="rId190"/>
    <p:sldId id="907" r:id="rId191"/>
    <p:sldId id="908" r:id="rId192"/>
    <p:sldId id="909" r:id="rId193"/>
    <p:sldId id="910" r:id="rId194"/>
    <p:sldId id="911" r:id="rId195"/>
    <p:sldId id="912" r:id="rId196"/>
    <p:sldId id="913" r:id="rId197"/>
    <p:sldId id="914" r:id="rId198"/>
    <p:sldId id="915" r:id="rId199"/>
    <p:sldId id="916" r:id="rId200"/>
    <p:sldId id="1333" r:id="rId201"/>
    <p:sldId id="1319" r:id="rId202"/>
    <p:sldId id="1083" r:id="rId203"/>
    <p:sldId id="1084" r:id="rId204"/>
    <p:sldId id="1085" r:id="rId205"/>
    <p:sldId id="1086" r:id="rId206"/>
    <p:sldId id="1096" r:id="rId207"/>
    <p:sldId id="1097" r:id="rId208"/>
    <p:sldId id="1087" r:id="rId209"/>
    <p:sldId id="1088" r:id="rId210"/>
    <p:sldId id="1089" r:id="rId211"/>
    <p:sldId id="1090" r:id="rId212"/>
    <p:sldId id="1091" r:id="rId213"/>
    <p:sldId id="1092" r:id="rId214"/>
    <p:sldId id="1093" r:id="rId215"/>
    <p:sldId id="1109" r:id="rId216"/>
    <p:sldId id="1099" r:id="rId217"/>
    <p:sldId id="1110" r:id="rId218"/>
    <p:sldId id="1101" r:id="rId219"/>
    <p:sldId id="1111" r:id="rId220"/>
    <p:sldId id="1102" r:id="rId221"/>
    <p:sldId id="1112" r:id="rId222"/>
    <p:sldId id="1113" r:id="rId223"/>
    <p:sldId id="1114" r:id="rId224"/>
    <p:sldId id="1115" r:id="rId225"/>
    <p:sldId id="1116" r:id="rId226"/>
    <p:sldId id="1117" r:id="rId227"/>
    <p:sldId id="1118" r:id="rId228"/>
    <p:sldId id="1119" r:id="rId229"/>
    <p:sldId id="1120" r:id="rId230"/>
    <p:sldId id="1121" r:id="rId231"/>
    <p:sldId id="1122" r:id="rId232"/>
    <p:sldId id="1123" r:id="rId233"/>
    <p:sldId id="1124" r:id="rId234"/>
    <p:sldId id="917" r:id="rId235"/>
    <p:sldId id="918" r:id="rId236"/>
    <p:sldId id="919" r:id="rId237"/>
    <p:sldId id="920" r:id="rId238"/>
    <p:sldId id="921" r:id="rId239"/>
    <p:sldId id="922" r:id="rId240"/>
    <p:sldId id="923" r:id="rId241"/>
    <p:sldId id="924" r:id="rId242"/>
    <p:sldId id="925" r:id="rId243"/>
    <p:sldId id="926" r:id="rId244"/>
    <p:sldId id="1334" r:id="rId245"/>
    <p:sldId id="1320" r:id="rId246"/>
    <p:sldId id="1125" r:id="rId247"/>
    <p:sldId id="1126" r:id="rId248"/>
    <p:sldId id="1127" r:id="rId249"/>
    <p:sldId id="1128" r:id="rId250"/>
    <p:sldId id="1129" r:id="rId251"/>
    <p:sldId id="1130" r:id="rId252"/>
    <p:sldId id="1131" r:id="rId253"/>
    <p:sldId id="1149" r:id="rId254"/>
    <p:sldId id="1150" r:id="rId255"/>
    <p:sldId id="1151" r:id="rId256"/>
    <p:sldId id="1152" r:id="rId257"/>
    <p:sldId id="1153" r:id="rId258"/>
    <p:sldId id="1132" r:id="rId259"/>
    <p:sldId id="1133" r:id="rId260"/>
    <p:sldId id="1134" r:id="rId261"/>
    <p:sldId id="1135" r:id="rId262"/>
    <p:sldId id="1136" r:id="rId263"/>
    <p:sldId id="1137" r:id="rId264"/>
    <p:sldId id="1138" r:id="rId265"/>
    <p:sldId id="1139" r:id="rId266"/>
    <p:sldId id="1140" r:id="rId267"/>
    <p:sldId id="1141" r:id="rId268"/>
    <p:sldId id="1154" r:id="rId269"/>
    <p:sldId id="1155" r:id="rId270"/>
    <p:sldId id="1156" r:id="rId271"/>
    <p:sldId id="1157" r:id="rId272"/>
    <p:sldId id="1158" r:id="rId273"/>
    <p:sldId id="1159" r:id="rId274"/>
    <p:sldId id="1160" r:id="rId275"/>
    <p:sldId id="1164" r:id="rId276"/>
    <p:sldId id="1165" r:id="rId277"/>
    <p:sldId id="1161" r:id="rId278"/>
    <p:sldId id="1166" r:id="rId279"/>
    <p:sldId id="1167" r:id="rId280"/>
    <p:sldId id="1162" r:id="rId281"/>
    <p:sldId id="1168" r:id="rId282"/>
    <p:sldId id="1169" r:id="rId283"/>
    <p:sldId id="1170" r:id="rId284"/>
    <p:sldId id="1171" r:id="rId285"/>
    <p:sldId id="1163" r:id="rId286"/>
    <p:sldId id="1172" r:id="rId287"/>
    <p:sldId id="1173" r:id="rId288"/>
    <p:sldId id="1174" r:id="rId289"/>
    <p:sldId id="1175" r:id="rId290"/>
    <p:sldId id="1176" r:id="rId291"/>
    <p:sldId id="1177" r:id="rId292"/>
    <p:sldId id="1178" r:id="rId293"/>
    <p:sldId id="1179" r:id="rId294"/>
    <p:sldId id="1180" r:id="rId295"/>
    <p:sldId id="1181" r:id="rId296"/>
    <p:sldId id="927" r:id="rId297"/>
    <p:sldId id="928" r:id="rId298"/>
    <p:sldId id="929" r:id="rId299"/>
    <p:sldId id="930" r:id="rId300"/>
    <p:sldId id="931" r:id="rId301"/>
    <p:sldId id="932" r:id="rId302"/>
    <p:sldId id="933" r:id="rId303"/>
    <p:sldId id="934" r:id="rId304"/>
    <p:sldId id="935" r:id="rId305"/>
    <p:sldId id="936" r:id="rId306"/>
    <p:sldId id="937" r:id="rId307"/>
    <p:sldId id="938" r:id="rId308"/>
    <p:sldId id="1335" r:id="rId309"/>
    <p:sldId id="1321" r:id="rId310"/>
    <p:sldId id="1182" r:id="rId311"/>
    <p:sldId id="1183" r:id="rId312"/>
    <p:sldId id="1185" r:id="rId313"/>
    <p:sldId id="1184" r:id="rId314"/>
    <p:sldId id="1186" r:id="rId315"/>
    <p:sldId id="1187" r:id="rId316"/>
    <p:sldId id="1188" r:id="rId317"/>
    <p:sldId id="1189" r:id="rId318"/>
    <p:sldId id="1190" r:id="rId319"/>
    <p:sldId id="1191" r:id="rId320"/>
    <p:sldId id="1192" r:id="rId321"/>
    <p:sldId id="1193" r:id="rId322"/>
    <p:sldId id="1194" r:id="rId323"/>
    <p:sldId id="1195" r:id="rId324"/>
    <p:sldId id="939" r:id="rId325"/>
    <p:sldId id="940" r:id="rId326"/>
    <p:sldId id="941" r:id="rId327"/>
    <p:sldId id="942" r:id="rId328"/>
    <p:sldId id="943" r:id="rId329"/>
    <p:sldId id="944" r:id="rId330"/>
    <p:sldId id="1336" r:id="rId331"/>
    <p:sldId id="1322" r:id="rId332"/>
    <p:sldId id="1196" r:id="rId333"/>
    <p:sldId id="1197" r:id="rId334"/>
    <p:sldId id="1198" r:id="rId335"/>
    <p:sldId id="1199" r:id="rId336"/>
    <p:sldId id="1200" r:id="rId337"/>
    <p:sldId id="1201" r:id="rId338"/>
    <p:sldId id="1202" r:id="rId339"/>
    <p:sldId id="1203" r:id="rId340"/>
    <p:sldId id="1204" r:id="rId341"/>
    <p:sldId id="1205" r:id="rId342"/>
    <p:sldId id="1206" r:id="rId343"/>
    <p:sldId id="1207" r:id="rId344"/>
    <p:sldId id="1208" r:id="rId345"/>
    <p:sldId id="1209" r:id="rId346"/>
    <p:sldId id="945" r:id="rId347"/>
    <p:sldId id="946" r:id="rId348"/>
    <p:sldId id="947" r:id="rId349"/>
    <p:sldId id="948" r:id="rId350"/>
    <p:sldId id="949" r:id="rId351"/>
    <p:sldId id="1337" r:id="rId352"/>
    <p:sldId id="1323" r:id="rId353"/>
    <p:sldId id="1210" r:id="rId354"/>
    <p:sldId id="1211" r:id="rId355"/>
    <p:sldId id="1212" r:id="rId356"/>
    <p:sldId id="1213" r:id="rId357"/>
    <p:sldId id="1214" r:id="rId358"/>
    <p:sldId id="1215" r:id="rId359"/>
    <p:sldId id="1216" r:id="rId360"/>
    <p:sldId id="1217" r:id="rId361"/>
    <p:sldId id="1218" r:id="rId362"/>
    <p:sldId id="1219" r:id="rId363"/>
    <p:sldId id="950" r:id="rId364"/>
    <p:sldId id="951" r:id="rId365"/>
    <p:sldId id="952" r:id="rId366"/>
    <p:sldId id="953" r:id="rId367"/>
    <p:sldId id="954" r:id="rId368"/>
    <p:sldId id="955" r:id="rId369"/>
    <p:sldId id="956" r:id="rId370"/>
    <p:sldId id="957" r:id="rId371"/>
    <p:sldId id="958" r:id="rId372"/>
    <p:sldId id="959" r:id="rId373"/>
    <p:sldId id="1338" r:id="rId374"/>
    <p:sldId id="1324" r:id="rId375"/>
    <p:sldId id="1220" r:id="rId376"/>
    <p:sldId id="1221" r:id="rId377"/>
    <p:sldId id="1222" r:id="rId378"/>
    <p:sldId id="1223" r:id="rId379"/>
    <p:sldId id="1224" r:id="rId380"/>
    <p:sldId id="1225" r:id="rId381"/>
    <p:sldId id="1226" r:id="rId382"/>
    <p:sldId id="1227" r:id="rId383"/>
    <p:sldId id="1228" r:id="rId384"/>
    <p:sldId id="1229" r:id="rId385"/>
    <p:sldId id="1230" r:id="rId386"/>
    <p:sldId id="1231" r:id="rId387"/>
    <p:sldId id="1232" r:id="rId388"/>
    <p:sldId id="1233" r:id="rId389"/>
    <p:sldId id="960" r:id="rId390"/>
    <p:sldId id="961" r:id="rId391"/>
    <p:sldId id="962" r:id="rId392"/>
    <p:sldId id="963" r:id="rId393"/>
    <p:sldId id="964" r:id="rId394"/>
    <p:sldId id="1339" r:id="rId395"/>
    <p:sldId id="1325" r:id="rId396"/>
    <p:sldId id="1234" r:id="rId397"/>
    <p:sldId id="1242" r:id="rId398"/>
    <p:sldId id="1235" r:id="rId399"/>
    <p:sldId id="1236" r:id="rId400"/>
    <p:sldId id="1237" r:id="rId401"/>
    <p:sldId id="1238" r:id="rId402"/>
    <p:sldId id="1239" r:id="rId403"/>
    <p:sldId id="1240" r:id="rId404"/>
    <p:sldId id="1241" r:id="rId405"/>
    <p:sldId id="1243" r:id="rId406"/>
    <p:sldId id="1244" r:id="rId407"/>
    <p:sldId id="1245" r:id="rId408"/>
    <p:sldId id="1246" r:id="rId409"/>
    <p:sldId id="1247" r:id="rId410"/>
    <p:sldId id="1248" r:id="rId411"/>
    <p:sldId id="1249" r:id="rId412"/>
    <p:sldId id="1250" r:id="rId413"/>
    <p:sldId id="1251" r:id="rId414"/>
    <p:sldId id="1252" r:id="rId415"/>
    <p:sldId id="1253" r:id="rId416"/>
    <p:sldId id="1254" r:id="rId417"/>
    <p:sldId id="1255" r:id="rId418"/>
    <p:sldId id="1256" r:id="rId419"/>
    <p:sldId id="1257" r:id="rId420"/>
    <p:sldId id="1258" r:id="rId421"/>
    <p:sldId id="1259" r:id="rId422"/>
    <p:sldId id="1260" r:id="rId423"/>
    <p:sldId id="1261" r:id="rId424"/>
    <p:sldId id="1262" r:id="rId425"/>
    <p:sldId id="965" r:id="rId426"/>
    <p:sldId id="966" r:id="rId427"/>
    <p:sldId id="967" r:id="rId428"/>
    <p:sldId id="968" r:id="rId429"/>
    <p:sldId id="969" r:id="rId430"/>
    <p:sldId id="970" r:id="rId431"/>
    <p:sldId id="1340" r:id="rId432"/>
    <p:sldId id="1326" r:id="rId433"/>
    <p:sldId id="1263" r:id="rId434"/>
    <p:sldId id="1264" r:id="rId435"/>
    <p:sldId id="1265" r:id="rId436"/>
    <p:sldId id="1266" r:id="rId437"/>
    <p:sldId id="1267" r:id="rId438"/>
    <p:sldId id="1273" r:id="rId439"/>
    <p:sldId id="1274" r:id="rId440"/>
    <p:sldId id="1275" r:id="rId441"/>
    <p:sldId id="1276" r:id="rId442"/>
    <p:sldId id="1277" r:id="rId443"/>
    <p:sldId id="1278" r:id="rId444"/>
    <p:sldId id="1279" r:id="rId445"/>
    <p:sldId id="1280" r:id="rId446"/>
    <p:sldId id="1281" r:id="rId447"/>
    <p:sldId id="1282" r:id="rId448"/>
    <p:sldId id="1283" r:id="rId449"/>
    <p:sldId id="1284" r:id="rId450"/>
    <p:sldId id="1285" r:id="rId451"/>
    <p:sldId id="1286" r:id="rId452"/>
    <p:sldId id="1287" r:id="rId453"/>
    <p:sldId id="1288" r:id="rId454"/>
    <p:sldId id="1289" r:id="rId455"/>
    <p:sldId id="1290" r:id="rId456"/>
    <p:sldId id="1291" r:id="rId457"/>
    <p:sldId id="971" r:id="rId458"/>
    <p:sldId id="972" r:id="rId459"/>
    <p:sldId id="973" r:id="rId460"/>
    <p:sldId id="974" r:id="rId461"/>
    <p:sldId id="1341" r:id="rId462"/>
    <p:sldId id="1327" r:id="rId463"/>
    <p:sldId id="1292" r:id="rId464"/>
    <p:sldId id="1293" r:id="rId465"/>
    <p:sldId id="1294" r:id="rId466"/>
    <p:sldId id="1295" r:id="rId467"/>
    <p:sldId id="1296" r:id="rId468"/>
    <p:sldId id="1297" r:id="rId469"/>
    <p:sldId id="1298" r:id="rId470"/>
    <p:sldId id="1299" r:id="rId471"/>
    <p:sldId id="1300" r:id="rId472"/>
    <p:sldId id="1301" r:id="rId473"/>
    <p:sldId id="1302" r:id="rId474"/>
    <p:sldId id="1303" r:id="rId475"/>
    <p:sldId id="1305" r:id="rId476"/>
    <p:sldId id="1304" r:id="rId477"/>
    <p:sldId id="1307" r:id="rId478"/>
    <p:sldId id="1306" r:id="rId479"/>
    <p:sldId id="1308" r:id="rId480"/>
    <p:sldId id="1309" r:id="rId481"/>
    <p:sldId id="1310" r:id="rId482"/>
    <p:sldId id="1311" r:id="rId483"/>
    <p:sldId id="975" r:id="rId484"/>
    <p:sldId id="976" r:id="rId485"/>
    <p:sldId id="977" r:id="rId486"/>
    <p:sldId id="978" r:id="rId487"/>
    <p:sldId id="1342" r:id="rId48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9900"/>
    <a:srgbClr val="0000FF"/>
    <a:srgbClr val="FF6600"/>
    <a:srgbClr val="FF0066"/>
    <a:srgbClr val="CC0066"/>
    <a:srgbClr val="CC0099"/>
    <a:srgbClr val="07A16E"/>
    <a:srgbClr val="026A98"/>
    <a:srgbClr val="E9F4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D92A1B-8F74-4BAE-BF19-CF0B10A76664}" v="1" dt="2022-01-28T18:32:32.907"/>
    <p1510:client id="{71891371-4A9A-4743-8D70-EF0952AA4130}" v="2" dt="2022-01-31T13:43:31.2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324" Type="http://schemas.openxmlformats.org/officeDocument/2006/relationships/slide" Target="slides/slide320.xml"/><Relationship Id="rId366" Type="http://schemas.openxmlformats.org/officeDocument/2006/relationships/slide" Target="slides/slide362.xml"/><Relationship Id="rId170" Type="http://schemas.openxmlformats.org/officeDocument/2006/relationships/slide" Target="slides/slide166.xml"/><Relationship Id="rId226" Type="http://schemas.openxmlformats.org/officeDocument/2006/relationships/slide" Target="slides/slide222.xml"/><Relationship Id="rId433" Type="http://schemas.openxmlformats.org/officeDocument/2006/relationships/slide" Target="slides/slide429.xml"/><Relationship Id="rId268" Type="http://schemas.openxmlformats.org/officeDocument/2006/relationships/slide" Target="slides/slide264.xml"/><Relationship Id="rId475" Type="http://schemas.openxmlformats.org/officeDocument/2006/relationships/slide" Target="slides/slide471.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335" Type="http://schemas.openxmlformats.org/officeDocument/2006/relationships/slide" Target="slides/slide331.xml"/><Relationship Id="rId377" Type="http://schemas.openxmlformats.org/officeDocument/2006/relationships/slide" Target="slides/slide373.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402" Type="http://schemas.openxmlformats.org/officeDocument/2006/relationships/slide" Target="slides/slide398.xml"/><Relationship Id="rId279" Type="http://schemas.openxmlformats.org/officeDocument/2006/relationships/slide" Target="slides/slide275.xml"/><Relationship Id="rId444" Type="http://schemas.openxmlformats.org/officeDocument/2006/relationships/slide" Target="slides/slide440.xml"/><Relationship Id="rId486" Type="http://schemas.openxmlformats.org/officeDocument/2006/relationships/slide" Target="slides/slide482.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346" Type="http://schemas.openxmlformats.org/officeDocument/2006/relationships/slide" Target="slides/slide342.xml"/><Relationship Id="rId388" Type="http://schemas.openxmlformats.org/officeDocument/2006/relationships/slide" Target="slides/slide384.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248" Type="http://schemas.openxmlformats.org/officeDocument/2006/relationships/slide" Target="slides/slide244.xml"/><Relationship Id="rId455" Type="http://schemas.openxmlformats.org/officeDocument/2006/relationships/slide" Target="slides/slide451.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357" Type="http://schemas.openxmlformats.org/officeDocument/2006/relationships/slide" Target="slides/slide353.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399" Type="http://schemas.openxmlformats.org/officeDocument/2006/relationships/slide" Target="slides/slide395.xml"/><Relationship Id="rId259" Type="http://schemas.openxmlformats.org/officeDocument/2006/relationships/slide" Target="slides/slide255.xml"/><Relationship Id="rId424" Type="http://schemas.openxmlformats.org/officeDocument/2006/relationships/slide" Target="slides/slide420.xml"/><Relationship Id="rId466" Type="http://schemas.openxmlformats.org/officeDocument/2006/relationships/slide" Target="slides/slide462.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openxmlformats.org/officeDocument/2006/relationships/slide" Target="slides/slide32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172" Type="http://schemas.openxmlformats.org/officeDocument/2006/relationships/slide" Target="slides/slide168.xml"/><Relationship Id="rId228" Type="http://schemas.openxmlformats.org/officeDocument/2006/relationships/slide" Target="slides/slide224.xml"/><Relationship Id="rId435" Type="http://schemas.openxmlformats.org/officeDocument/2006/relationships/slide" Target="slides/slide431.xml"/><Relationship Id="rId477" Type="http://schemas.openxmlformats.org/officeDocument/2006/relationships/slide" Target="slides/slide473.xml"/><Relationship Id="rId281" Type="http://schemas.openxmlformats.org/officeDocument/2006/relationships/slide" Target="slides/slide277.xml"/><Relationship Id="rId337" Type="http://schemas.openxmlformats.org/officeDocument/2006/relationships/slide" Target="slides/slide333.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390" Type="http://schemas.openxmlformats.org/officeDocument/2006/relationships/slide" Target="slides/slide386.xml"/><Relationship Id="rId404" Type="http://schemas.openxmlformats.org/officeDocument/2006/relationships/slide" Target="slides/slide400.xml"/><Relationship Id="rId446" Type="http://schemas.openxmlformats.org/officeDocument/2006/relationships/slide" Target="slides/slide442.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88" Type="http://schemas.openxmlformats.org/officeDocument/2006/relationships/slide" Target="slides/slide484.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348" Type="http://schemas.openxmlformats.org/officeDocument/2006/relationships/slide" Target="slides/slide344.xml"/><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457" Type="http://schemas.openxmlformats.org/officeDocument/2006/relationships/slide" Target="slides/slide453.xml"/><Relationship Id="rId261" Type="http://schemas.openxmlformats.org/officeDocument/2006/relationships/slide" Target="slides/slide257.xml"/><Relationship Id="rId14" Type="http://schemas.openxmlformats.org/officeDocument/2006/relationships/slide" Target="slides/slide10.xml"/><Relationship Id="rId56" Type="http://schemas.openxmlformats.org/officeDocument/2006/relationships/slide" Target="slides/slide52.xml"/><Relationship Id="rId317" Type="http://schemas.openxmlformats.org/officeDocument/2006/relationships/slide" Target="slides/slide313.xml"/><Relationship Id="rId359" Type="http://schemas.openxmlformats.org/officeDocument/2006/relationships/slide" Target="slides/slide355.xml"/><Relationship Id="rId98" Type="http://schemas.openxmlformats.org/officeDocument/2006/relationships/slide" Target="slides/slide94.xml"/><Relationship Id="rId121" Type="http://schemas.openxmlformats.org/officeDocument/2006/relationships/slide" Target="slides/slide117.xml"/><Relationship Id="rId163" Type="http://schemas.openxmlformats.org/officeDocument/2006/relationships/slide" Target="slides/slide159.xml"/><Relationship Id="rId219" Type="http://schemas.openxmlformats.org/officeDocument/2006/relationships/slide" Target="slides/slide215.xml"/><Relationship Id="rId370" Type="http://schemas.openxmlformats.org/officeDocument/2006/relationships/slide" Target="slides/slide366.xml"/><Relationship Id="rId426" Type="http://schemas.openxmlformats.org/officeDocument/2006/relationships/slide" Target="slides/slide422.xml"/><Relationship Id="rId230" Type="http://schemas.openxmlformats.org/officeDocument/2006/relationships/slide" Target="slides/slide226.xml"/><Relationship Id="rId468" Type="http://schemas.openxmlformats.org/officeDocument/2006/relationships/slide" Target="slides/slide464.xml"/><Relationship Id="rId25" Type="http://schemas.openxmlformats.org/officeDocument/2006/relationships/slide" Target="slides/slide21.xml"/><Relationship Id="rId67" Type="http://schemas.openxmlformats.org/officeDocument/2006/relationships/slide" Target="slides/slide63.xml"/><Relationship Id="rId272" Type="http://schemas.openxmlformats.org/officeDocument/2006/relationships/slide" Target="slides/slide268.xml"/><Relationship Id="rId328" Type="http://schemas.openxmlformats.org/officeDocument/2006/relationships/slide" Target="slides/slide324.xml"/><Relationship Id="rId132" Type="http://schemas.openxmlformats.org/officeDocument/2006/relationships/slide" Target="slides/slide128.xml"/><Relationship Id="rId174" Type="http://schemas.openxmlformats.org/officeDocument/2006/relationships/slide" Target="slides/slide170.xml"/><Relationship Id="rId381" Type="http://schemas.openxmlformats.org/officeDocument/2006/relationships/slide" Target="slides/slide377.xml"/><Relationship Id="rId241" Type="http://schemas.openxmlformats.org/officeDocument/2006/relationships/slide" Target="slides/slide237.xml"/><Relationship Id="rId437" Type="http://schemas.openxmlformats.org/officeDocument/2006/relationships/slide" Target="slides/slide433.xml"/><Relationship Id="rId479" Type="http://schemas.openxmlformats.org/officeDocument/2006/relationships/slide" Target="slides/slide475.xml"/><Relationship Id="rId36" Type="http://schemas.openxmlformats.org/officeDocument/2006/relationships/slide" Target="slides/slide32.xml"/><Relationship Id="rId283" Type="http://schemas.openxmlformats.org/officeDocument/2006/relationships/slide" Target="slides/slide279.xml"/><Relationship Id="rId339" Type="http://schemas.openxmlformats.org/officeDocument/2006/relationships/slide" Target="slides/slide335.xml"/><Relationship Id="rId490" Type="http://schemas.openxmlformats.org/officeDocument/2006/relationships/presProps" Target="presProps.xml"/><Relationship Id="rId78" Type="http://schemas.openxmlformats.org/officeDocument/2006/relationships/slide" Target="slides/slide74.xml"/><Relationship Id="rId101" Type="http://schemas.openxmlformats.org/officeDocument/2006/relationships/slide" Target="slides/slide97.xml"/><Relationship Id="rId143" Type="http://schemas.openxmlformats.org/officeDocument/2006/relationships/slide" Target="slides/slide139.xml"/><Relationship Id="rId185" Type="http://schemas.openxmlformats.org/officeDocument/2006/relationships/slide" Target="slides/slide181.xml"/><Relationship Id="rId350" Type="http://schemas.openxmlformats.org/officeDocument/2006/relationships/slide" Target="slides/slide346.xml"/><Relationship Id="rId406" Type="http://schemas.openxmlformats.org/officeDocument/2006/relationships/slide" Target="slides/slide402.xml"/><Relationship Id="rId9" Type="http://schemas.openxmlformats.org/officeDocument/2006/relationships/slide" Target="slides/slide5.xml"/><Relationship Id="rId210" Type="http://schemas.openxmlformats.org/officeDocument/2006/relationships/slide" Target="slides/slide206.xml"/><Relationship Id="rId392" Type="http://schemas.openxmlformats.org/officeDocument/2006/relationships/slide" Target="slides/slide388.xml"/><Relationship Id="rId448" Type="http://schemas.openxmlformats.org/officeDocument/2006/relationships/slide" Target="slides/slide444.xml"/><Relationship Id="rId252" Type="http://schemas.openxmlformats.org/officeDocument/2006/relationships/slide" Target="slides/slide248.xml"/><Relationship Id="rId294" Type="http://schemas.openxmlformats.org/officeDocument/2006/relationships/slide" Target="slides/slide290.xml"/><Relationship Id="rId308" Type="http://schemas.openxmlformats.org/officeDocument/2006/relationships/slide" Target="slides/slide304.xml"/><Relationship Id="rId47" Type="http://schemas.openxmlformats.org/officeDocument/2006/relationships/slide" Target="slides/slide43.xml"/><Relationship Id="rId89" Type="http://schemas.openxmlformats.org/officeDocument/2006/relationships/slide" Target="slides/slide85.xml"/><Relationship Id="rId112" Type="http://schemas.openxmlformats.org/officeDocument/2006/relationships/slide" Target="slides/slide108.xml"/><Relationship Id="rId154" Type="http://schemas.openxmlformats.org/officeDocument/2006/relationships/slide" Target="slides/slide150.xml"/><Relationship Id="rId361" Type="http://schemas.openxmlformats.org/officeDocument/2006/relationships/slide" Target="slides/slide357.xml"/><Relationship Id="rId196" Type="http://schemas.openxmlformats.org/officeDocument/2006/relationships/slide" Target="slides/slide192.xml"/><Relationship Id="rId417" Type="http://schemas.openxmlformats.org/officeDocument/2006/relationships/slide" Target="slides/slide413.xml"/><Relationship Id="rId459" Type="http://schemas.openxmlformats.org/officeDocument/2006/relationships/slide" Target="slides/slide455.xml"/><Relationship Id="rId16" Type="http://schemas.openxmlformats.org/officeDocument/2006/relationships/slide" Target="slides/slide12.xml"/><Relationship Id="rId221" Type="http://schemas.openxmlformats.org/officeDocument/2006/relationships/slide" Target="slides/slide217.xml"/><Relationship Id="rId263" Type="http://schemas.openxmlformats.org/officeDocument/2006/relationships/slide" Target="slides/slide259.xml"/><Relationship Id="rId319" Type="http://schemas.openxmlformats.org/officeDocument/2006/relationships/slide" Target="slides/slide315.xml"/><Relationship Id="rId470" Type="http://schemas.openxmlformats.org/officeDocument/2006/relationships/slide" Target="slides/slide466.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165" Type="http://schemas.openxmlformats.org/officeDocument/2006/relationships/slide" Target="slides/slide161.xml"/><Relationship Id="rId372" Type="http://schemas.openxmlformats.org/officeDocument/2006/relationships/slide" Target="slides/slide368.xml"/><Relationship Id="rId428" Type="http://schemas.openxmlformats.org/officeDocument/2006/relationships/slide" Target="slides/slide424.xml"/><Relationship Id="rId232" Type="http://schemas.openxmlformats.org/officeDocument/2006/relationships/slide" Target="slides/slide228.xml"/><Relationship Id="rId274" Type="http://schemas.openxmlformats.org/officeDocument/2006/relationships/slide" Target="slides/slide270.xml"/><Relationship Id="rId481" Type="http://schemas.openxmlformats.org/officeDocument/2006/relationships/slide" Target="slides/slide477.xml"/><Relationship Id="rId27" Type="http://schemas.openxmlformats.org/officeDocument/2006/relationships/slide" Target="slides/slide23.xml"/><Relationship Id="rId69" Type="http://schemas.openxmlformats.org/officeDocument/2006/relationships/slide" Target="slides/slide65.xml"/><Relationship Id="rId134" Type="http://schemas.openxmlformats.org/officeDocument/2006/relationships/slide" Target="slides/slide130.xml"/><Relationship Id="rId80" Type="http://schemas.openxmlformats.org/officeDocument/2006/relationships/slide" Target="slides/slide76.xml"/><Relationship Id="rId176" Type="http://schemas.openxmlformats.org/officeDocument/2006/relationships/slide" Target="slides/slide172.xml"/><Relationship Id="rId341" Type="http://schemas.openxmlformats.org/officeDocument/2006/relationships/slide" Target="slides/slide337.xml"/><Relationship Id="rId383" Type="http://schemas.openxmlformats.org/officeDocument/2006/relationships/slide" Target="slides/slide379.xml"/><Relationship Id="rId439" Type="http://schemas.openxmlformats.org/officeDocument/2006/relationships/slide" Target="slides/slide435.xml"/><Relationship Id="rId201" Type="http://schemas.openxmlformats.org/officeDocument/2006/relationships/slide" Target="slides/slide197.xml"/><Relationship Id="rId243" Type="http://schemas.openxmlformats.org/officeDocument/2006/relationships/slide" Target="slides/slide239.xml"/><Relationship Id="rId285" Type="http://schemas.openxmlformats.org/officeDocument/2006/relationships/slide" Target="slides/slide281.xml"/><Relationship Id="rId450" Type="http://schemas.openxmlformats.org/officeDocument/2006/relationships/slide" Target="slides/slide446.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492" Type="http://schemas.openxmlformats.org/officeDocument/2006/relationships/theme" Target="theme/theme1.xml"/><Relationship Id="rId91" Type="http://schemas.openxmlformats.org/officeDocument/2006/relationships/slide" Target="slides/slide87.xml"/><Relationship Id="rId145" Type="http://schemas.openxmlformats.org/officeDocument/2006/relationships/slide" Target="slides/slide141.xml"/><Relationship Id="rId187" Type="http://schemas.openxmlformats.org/officeDocument/2006/relationships/slide" Target="slides/slide183.xml"/><Relationship Id="rId352" Type="http://schemas.openxmlformats.org/officeDocument/2006/relationships/slide" Target="slides/slide348.xml"/><Relationship Id="rId394" Type="http://schemas.openxmlformats.org/officeDocument/2006/relationships/slide" Target="slides/slide390.xml"/><Relationship Id="rId408" Type="http://schemas.openxmlformats.org/officeDocument/2006/relationships/slide" Target="slides/slide404.xml"/><Relationship Id="rId212" Type="http://schemas.openxmlformats.org/officeDocument/2006/relationships/slide" Target="slides/slide208.xml"/><Relationship Id="rId254" Type="http://schemas.openxmlformats.org/officeDocument/2006/relationships/slide" Target="slides/slide250.xml"/><Relationship Id="rId49" Type="http://schemas.openxmlformats.org/officeDocument/2006/relationships/slide" Target="slides/slide45.xml"/><Relationship Id="rId114" Type="http://schemas.openxmlformats.org/officeDocument/2006/relationships/slide" Target="slides/slide110.xml"/><Relationship Id="rId296" Type="http://schemas.openxmlformats.org/officeDocument/2006/relationships/slide" Target="slides/slide292.xml"/><Relationship Id="rId461" Type="http://schemas.openxmlformats.org/officeDocument/2006/relationships/slide" Target="slides/slide457.xml"/><Relationship Id="rId60" Type="http://schemas.openxmlformats.org/officeDocument/2006/relationships/slide" Target="slides/slide56.xml"/><Relationship Id="rId156" Type="http://schemas.openxmlformats.org/officeDocument/2006/relationships/slide" Target="slides/slide152.xml"/><Relationship Id="rId198" Type="http://schemas.openxmlformats.org/officeDocument/2006/relationships/slide" Target="slides/slide194.xml"/><Relationship Id="rId321" Type="http://schemas.openxmlformats.org/officeDocument/2006/relationships/slide" Target="slides/slide317.xml"/><Relationship Id="rId363" Type="http://schemas.openxmlformats.org/officeDocument/2006/relationships/slide" Target="slides/slide359.xml"/><Relationship Id="rId419" Type="http://schemas.openxmlformats.org/officeDocument/2006/relationships/slide" Target="slides/slide415.xml"/><Relationship Id="rId223" Type="http://schemas.openxmlformats.org/officeDocument/2006/relationships/slide" Target="slides/slide219.xml"/><Relationship Id="rId430" Type="http://schemas.openxmlformats.org/officeDocument/2006/relationships/slide" Target="slides/slide426.xml"/><Relationship Id="rId18" Type="http://schemas.openxmlformats.org/officeDocument/2006/relationships/slide" Target="slides/slide14.xml"/><Relationship Id="rId265" Type="http://schemas.openxmlformats.org/officeDocument/2006/relationships/slide" Target="slides/slide261.xml"/><Relationship Id="rId472" Type="http://schemas.openxmlformats.org/officeDocument/2006/relationships/slide" Target="slides/slide468.xml"/><Relationship Id="rId125" Type="http://schemas.openxmlformats.org/officeDocument/2006/relationships/slide" Target="slides/slide121.xml"/><Relationship Id="rId167" Type="http://schemas.openxmlformats.org/officeDocument/2006/relationships/slide" Target="slides/slide163.xml"/><Relationship Id="rId332" Type="http://schemas.openxmlformats.org/officeDocument/2006/relationships/slide" Target="slides/slide328.xml"/><Relationship Id="rId374" Type="http://schemas.openxmlformats.org/officeDocument/2006/relationships/slide" Target="slides/slide370.xml"/><Relationship Id="rId71" Type="http://schemas.openxmlformats.org/officeDocument/2006/relationships/slide" Target="slides/slide67.xml"/><Relationship Id="rId234" Type="http://schemas.openxmlformats.org/officeDocument/2006/relationships/slide" Target="slides/slide230.xml"/><Relationship Id="rId2" Type="http://schemas.openxmlformats.org/officeDocument/2006/relationships/slideMaster" Target="slideMasters/slideMaster2.xml"/><Relationship Id="rId29" Type="http://schemas.openxmlformats.org/officeDocument/2006/relationships/slide" Target="slides/slide25.xml"/><Relationship Id="rId276" Type="http://schemas.openxmlformats.org/officeDocument/2006/relationships/slide" Target="slides/slide272.xml"/><Relationship Id="rId441" Type="http://schemas.openxmlformats.org/officeDocument/2006/relationships/slide" Target="slides/slide437.xml"/><Relationship Id="rId483" Type="http://schemas.openxmlformats.org/officeDocument/2006/relationships/slide" Target="slides/slide479.xml"/><Relationship Id="rId40" Type="http://schemas.openxmlformats.org/officeDocument/2006/relationships/slide" Target="slides/slide36.xml"/><Relationship Id="rId136" Type="http://schemas.openxmlformats.org/officeDocument/2006/relationships/slide" Target="slides/slide132.xml"/><Relationship Id="rId178" Type="http://schemas.openxmlformats.org/officeDocument/2006/relationships/slide" Target="slides/slide174.xml"/><Relationship Id="rId301" Type="http://schemas.openxmlformats.org/officeDocument/2006/relationships/slide" Target="slides/slide297.xml"/><Relationship Id="rId343" Type="http://schemas.openxmlformats.org/officeDocument/2006/relationships/slide" Target="slides/slide339.xml"/><Relationship Id="rId82" Type="http://schemas.openxmlformats.org/officeDocument/2006/relationships/slide" Target="slides/slide78.xml"/><Relationship Id="rId203" Type="http://schemas.openxmlformats.org/officeDocument/2006/relationships/slide" Target="slides/slide199.xml"/><Relationship Id="rId385" Type="http://schemas.openxmlformats.org/officeDocument/2006/relationships/slide" Target="slides/slide381.xml"/><Relationship Id="rId245" Type="http://schemas.openxmlformats.org/officeDocument/2006/relationships/slide" Target="slides/slide241.xml"/><Relationship Id="rId287" Type="http://schemas.openxmlformats.org/officeDocument/2006/relationships/slide" Target="slides/slide283.xml"/><Relationship Id="rId410" Type="http://schemas.openxmlformats.org/officeDocument/2006/relationships/slide" Target="slides/slide406.xml"/><Relationship Id="rId452" Type="http://schemas.openxmlformats.org/officeDocument/2006/relationships/slide" Target="slides/slide448.xml"/><Relationship Id="rId494" Type="http://schemas.microsoft.com/office/2016/11/relationships/changesInfo" Target="changesInfos/changesInfo1.xml"/><Relationship Id="rId105" Type="http://schemas.openxmlformats.org/officeDocument/2006/relationships/slide" Target="slides/slide101.xml"/><Relationship Id="rId147" Type="http://schemas.openxmlformats.org/officeDocument/2006/relationships/slide" Target="slides/slide143.xml"/><Relationship Id="rId312" Type="http://schemas.openxmlformats.org/officeDocument/2006/relationships/slide" Target="slides/slide308.xml"/><Relationship Id="rId354" Type="http://schemas.openxmlformats.org/officeDocument/2006/relationships/slide" Target="slides/slide350.xml"/><Relationship Id="rId51" Type="http://schemas.openxmlformats.org/officeDocument/2006/relationships/slide" Target="slides/slide47.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214" Type="http://schemas.openxmlformats.org/officeDocument/2006/relationships/slide" Target="slides/slide210.xml"/><Relationship Id="rId256" Type="http://schemas.openxmlformats.org/officeDocument/2006/relationships/slide" Target="slides/slide252.xml"/><Relationship Id="rId298" Type="http://schemas.openxmlformats.org/officeDocument/2006/relationships/slide" Target="slides/slide294.xml"/><Relationship Id="rId421" Type="http://schemas.openxmlformats.org/officeDocument/2006/relationships/slide" Target="slides/slide417.xml"/><Relationship Id="rId463" Type="http://schemas.openxmlformats.org/officeDocument/2006/relationships/slide" Target="slides/slide459.xml"/><Relationship Id="rId116" Type="http://schemas.openxmlformats.org/officeDocument/2006/relationships/slide" Target="slides/slide112.xml"/><Relationship Id="rId158" Type="http://schemas.openxmlformats.org/officeDocument/2006/relationships/slide" Target="slides/slide154.xml"/><Relationship Id="rId323" Type="http://schemas.openxmlformats.org/officeDocument/2006/relationships/slide" Target="slides/slide319.xml"/><Relationship Id="rId20" Type="http://schemas.openxmlformats.org/officeDocument/2006/relationships/slide" Target="slides/slide16.xml"/><Relationship Id="rId62" Type="http://schemas.openxmlformats.org/officeDocument/2006/relationships/slide" Target="slides/slide58.xml"/><Relationship Id="rId365" Type="http://schemas.openxmlformats.org/officeDocument/2006/relationships/slide" Target="slides/slide361.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411" Type="http://schemas.openxmlformats.org/officeDocument/2006/relationships/slide" Target="slides/slide407.xml"/><Relationship Id="rId432" Type="http://schemas.openxmlformats.org/officeDocument/2006/relationships/slide" Target="slides/slide428.xml"/><Relationship Id="rId453" Type="http://schemas.openxmlformats.org/officeDocument/2006/relationships/slide" Target="slides/slide449.xml"/><Relationship Id="rId474" Type="http://schemas.openxmlformats.org/officeDocument/2006/relationships/slide" Target="slides/slide470.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slide" Target="slides/slide309.xml"/><Relationship Id="rId495"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334" Type="http://schemas.openxmlformats.org/officeDocument/2006/relationships/slide" Target="slides/slide330.xml"/><Relationship Id="rId355" Type="http://schemas.openxmlformats.org/officeDocument/2006/relationships/slide" Target="slides/slide351.xml"/><Relationship Id="rId376" Type="http://schemas.openxmlformats.org/officeDocument/2006/relationships/slide" Target="slides/slide372.xml"/><Relationship Id="rId397" Type="http://schemas.openxmlformats.org/officeDocument/2006/relationships/slide" Target="slides/slide393.xml"/><Relationship Id="rId4" Type="http://schemas.openxmlformats.org/officeDocument/2006/relationships/slideMaster" Target="slideMasters/slideMaster4.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401" Type="http://schemas.openxmlformats.org/officeDocument/2006/relationships/slide" Target="slides/slide397.xml"/><Relationship Id="rId422" Type="http://schemas.openxmlformats.org/officeDocument/2006/relationships/slide" Target="slides/slide418.xml"/><Relationship Id="rId443" Type="http://schemas.openxmlformats.org/officeDocument/2006/relationships/slide" Target="slides/slide439.xml"/><Relationship Id="rId464" Type="http://schemas.openxmlformats.org/officeDocument/2006/relationships/slide" Target="slides/slide460.xml"/><Relationship Id="rId303" Type="http://schemas.openxmlformats.org/officeDocument/2006/relationships/slide" Target="slides/slide299.xml"/><Relationship Id="rId485" Type="http://schemas.openxmlformats.org/officeDocument/2006/relationships/slide" Target="slides/slide481.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258" Type="http://schemas.openxmlformats.org/officeDocument/2006/relationships/slide" Target="slides/slide254.xml"/><Relationship Id="rId465" Type="http://schemas.openxmlformats.org/officeDocument/2006/relationships/slide" Target="slides/slide461.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271" Type="http://schemas.openxmlformats.org/officeDocument/2006/relationships/slide" Target="slides/slide267.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240" Type="http://schemas.openxmlformats.org/officeDocument/2006/relationships/slide" Target="slides/slide236.xml"/><Relationship Id="rId478" Type="http://schemas.openxmlformats.org/officeDocument/2006/relationships/slide" Target="slides/slide474.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251" Type="http://schemas.openxmlformats.org/officeDocument/2006/relationships/slide" Target="slides/slide247.xml"/><Relationship Id="rId489" Type="http://schemas.openxmlformats.org/officeDocument/2006/relationships/notesMaster" Target="notesMasters/notesMaster1.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220" Type="http://schemas.openxmlformats.org/officeDocument/2006/relationships/slide" Target="slides/slide216.xml"/><Relationship Id="rId458" Type="http://schemas.openxmlformats.org/officeDocument/2006/relationships/slide" Target="slides/slide45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427" Type="http://schemas.openxmlformats.org/officeDocument/2006/relationships/slide" Target="slides/slide423.xml"/><Relationship Id="rId469" Type="http://schemas.openxmlformats.org/officeDocument/2006/relationships/slide" Target="slides/slide465.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viewProps" Target="viewProps.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1" Type="http://schemas.openxmlformats.org/officeDocument/2006/relationships/slideMaster" Target="slideMasters/slideMaster1.xml"/><Relationship Id="rId233" Type="http://schemas.openxmlformats.org/officeDocument/2006/relationships/slide" Target="slides/slide229.xml"/><Relationship Id="rId440" Type="http://schemas.openxmlformats.org/officeDocument/2006/relationships/slide" Target="slides/slide436.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202" Type="http://schemas.openxmlformats.org/officeDocument/2006/relationships/slide" Target="slides/slide198.xml"/><Relationship Id="rId244" Type="http://schemas.openxmlformats.org/officeDocument/2006/relationships/slide" Target="slides/slide240.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tableStyles" Target="tableStyles.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61" Type="http://schemas.openxmlformats.org/officeDocument/2006/relationships/slide" Target="slides/slide57.xml"/><Relationship Id="rId199" Type="http://schemas.openxmlformats.org/officeDocument/2006/relationships/slide" Target="slides/slide195.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72" Type="http://schemas.openxmlformats.org/officeDocument/2006/relationships/slide" Target="slides/slide68.xml"/><Relationship Id="rId375" Type="http://schemas.openxmlformats.org/officeDocument/2006/relationships/slide" Target="slides/slide371.xml"/><Relationship Id="rId3" Type="http://schemas.openxmlformats.org/officeDocument/2006/relationships/slideMaster" Target="slideMasters/slideMaster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ia, Marisa" userId="deec3ffa-2833-4fde-b532-5bc0fcd3372d" providerId="ADAL" clId="{8983139C-3E48-4CAE-A3A6-C956408B8EBE}"/>
    <pc:docChg chg="custSel addSld delSld modSld sldOrd delMainMaster">
      <pc:chgData name="Gioia, Marisa" userId="deec3ffa-2833-4fde-b532-5bc0fcd3372d" providerId="ADAL" clId="{8983139C-3E48-4CAE-A3A6-C956408B8EBE}" dt="2022-01-14T16:55:43.140" v="36" actId="47"/>
      <pc:docMkLst>
        <pc:docMk/>
      </pc:docMkLst>
      <pc:sldChg chg="modSp add mod">
        <pc:chgData name="Gioia, Marisa" userId="deec3ffa-2833-4fde-b532-5bc0fcd3372d" providerId="ADAL" clId="{8983139C-3E48-4CAE-A3A6-C956408B8EBE}" dt="2022-01-14T16:54:01.858" v="24" actId="1076"/>
        <pc:sldMkLst>
          <pc:docMk/>
          <pc:sldMk cId="1075771299" sldId="256"/>
        </pc:sldMkLst>
        <pc:picChg chg="mod modCrop">
          <ac:chgData name="Gioia, Marisa" userId="deec3ffa-2833-4fde-b532-5bc0fcd3372d" providerId="ADAL" clId="{8983139C-3E48-4CAE-A3A6-C956408B8EBE}" dt="2022-01-14T16:54:01.858" v="24" actId="1076"/>
          <ac:picMkLst>
            <pc:docMk/>
            <pc:sldMk cId="1075771299" sldId="256"/>
            <ac:picMk id="7" creationId="{3990773D-57FB-4F68-8783-996B520D850E}"/>
          </ac:picMkLst>
        </pc:picChg>
      </pc:sldChg>
      <pc:sldChg chg="add">
        <pc:chgData name="Gioia, Marisa" userId="deec3ffa-2833-4fde-b532-5bc0fcd3372d" providerId="ADAL" clId="{8983139C-3E48-4CAE-A3A6-C956408B8EBE}" dt="2022-01-14T16:53:51.618" v="21"/>
        <pc:sldMkLst>
          <pc:docMk/>
          <pc:sldMk cId="1071057436" sldId="259"/>
        </pc:sldMkLst>
      </pc:sldChg>
      <pc:sldChg chg="modSp mod ord">
        <pc:chgData name="Gioia, Marisa" userId="deec3ffa-2833-4fde-b532-5bc0fcd3372d" providerId="ADAL" clId="{8983139C-3E48-4CAE-A3A6-C956408B8EBE}" dt="2022-01-14T16:55:20.634" v="32" actId="1076"/>
        <pc:sldMkLst>
          <pc:docMk/>
          <pc:sldMk cId="1896784306" sldId="277"/>
        </pc:sldMkLst>
        <pc:spChg chg="mod">
          <ac:chgData name="Gioia, Marisa" userId="deec3ffa-2833-4fde-b532-5bc0fcd3372d" providerId="ADAL" clId="{8983139C-3E48-4CAE-A3A6-C956408B8EBE}" dt="2022-01-14T16:55:19.058" v="31" actId="1076"/>
          <ac:spMkLst>
            <pc:docMk/>
            <pc:sldMk cId="1896784306" sldId="277"/>
            <ac:spMk id="8" creationId="{A9AD9F04-F9D1-9D48-8D2C-EAD002C6538A}"/>
          </ac:spMkLst>
        </pc:spChg>
        <pc:spChg chg="mod">
          <ac:chgData name="Gioia, Marisa" userId="deec3ffa-2833-4fde-b532-5bc0fcd3372d" providerId="ADAL" clId="{8983139C-3E48-4CAE-A3A6-C956408B8EBE}" dt="2022-01-14T16:55:20.634" v="32" actId="1076"/>
          <ac:spMkLst>
            <pc:docMk/>
            <pc:sldMk cId="1896784306" sldId="277"/>
            <ac:spMk id="9" creationId="{A50508A5-13AF-D243-B4D2-FA1C29DE876B}"/>
          </ac:spMkLst>
        </pc:spChg>
        <pc:picChg chg="mod">
          <ac:chgData name="Gioia, Marisa" userId="deec3ffa-2833-4fde-b532-5bc0fcd3372d" providerId="ADAL" clId="{8983139C-3E48-4CAE-A3A6-C956408B8EBE}" dt="2022-01-14T16:55:17.610" v="30" actId="1076"/>
          <ac:picMkLst>
            <pc:docMk/>
            <pc:sldMk cId="1896784306" sldId="277"/>
            <ac:picMk id="5" creationId="{12F709D8-4B80-EF4B-A73A-C4798D9158AE}"/>
          </ac:picMkLst>
        </pc:picChg>
        <pc:picChg chg="mod">
          <ac:chgData name="Gioia, Marisa" userId="deec3ffa-2833-4fde-b532-5bc0fcd3372d" providerId="ADAL" clId="{8983139C-3E48-4CAE-A3A6-C956408B8EBE}" dt="2022-01-14T16:55:16.466" v="29" actId="1076"/>
          <ac:picMkLst>
            <pc:docMk/>
            <pc:sldMk cId="1896784306" sldId="277"/>
            <ac:picMk id="7" creationId="{575CB90D-812B-5C46-9A85-ECCABC9B6DFC}"/>
          </ac:picMkLst>
        </pc:picChg>
      </pc:sldChg>
      <pc:sldChg chg="delSp del mod">
        <pc:chgData name="Gioia, Marisa" userId="deec3ffa-2833-4fde-b532-5bc0fcd3372d" providerId="ADAL" clId="{8983139C-3E48-4CAE-A3A6-C956408B8EBE}" dt="2022-01-14T16:50:23.751" v="18" actId="2696"/>
        <pc:sldMkLst>
          <pc:docMk/>
          <pc:sldMk cId="2884783953" sldId="281"/>
        </pc:sldMkLst>
        <pc:picChg chg="del">
          <ac:chgData name="Gioia, Marisa" userId="deec3ffa-2833-4fde-b532-5bc0fcd3372d" providerId="ADAL" clId="{8983139C-3E48-4CAE-A3A6-C956408B8EBE}" dt="2022-01-14T16:50:02.864" v="16" actId="478"/>
          <ac:picMkLst>
            <pc:docMk/>
            <pc:sldMk cId="2884783953" sldId="281"/>
            <ac:picMk id="450" creationId="{DF290213-0913-1043-A7D3-A2F265389423}"/>
          </ac:picMkLst>
        </pc:picChg>
        <pc:picChg chg="del">
          <ac:chgData name="Gioia, Marisa" userId="deec3ffa-2833-4fde-b532-5bc0fcd3372d" providerId="ADAL" clId="{8983139C-3E48-4CAE-A3A6-C956408B8EBE}" dt="2022-01-14T16:50:02.864" v="16" actId="478"/>
          <ac:picMkLst>
            <pc:docMk/>
            <pc:sldMk cId="2884783953" sldId="281"/>
            <ac:picMk id="451" creationId="{F3EEE67B-0AB8-CA4F-BC0A-71B9FFF31E43}"/>
          </ac:picMkLst>
        </pc:picChg>
        <pc:picChg chg="del">
          <ac:chgData name="Gioia, Marisa" userId="deec3ffa-2833-4fde-b532-5bc0fcd3372d" providerId="ADAL" clId="{8983139C-3E48-4CAE-A3A6-C956408B8EBE}" dt="2022-01-14T16:50:02.864" v="16" actId="478"/>
          <ac:picMkLst>
            <pc:docMk/>
            <pc:sldMk cId="2884783953" sldId="281"/>
            <ac:picMk id="452" creationId="{6DDD4F12-03FF-C047-ADD6-72FB2753CA66}"/>
          </ac:picMkLst>
        </pc:picChg>
        <pc:picChg chg="del">
          <ac:chgData name="Gioia, Marisa" userId="deec3ffa-2833-4fde-b532-5bc0fcd3372d" providerId="ADAL" clId="{8983139C-3E48-4CAE-A3A6-C956408B8EBE}" dt="2022-01-14T16:50:02.864" v="16" actId="478"/>
          <ac:picMkLst>
            <pc:docMk/>
            <pc:sldMk cId="2884783953" sldId="281"/>
            <ac:picMk id="453" creationId="{51B2F7C4-A929-C74E-9038-13CE8A486B21}"/>
          </ac:picMkLst>
        </pc:picChg>
        <pc:picChg chg="del">
          <ac:chgData name="Gioia, Marisa" userId="deec3ffa-2833-4fde-b532-5bc0fcd3372d" providerId="ADAL" clId="{8983139C-3E48-4CAE-A3A6-C956408B8EBE}" dt="2022-01-14T16:50:02.864" v="16" actId="478"/>
          <ac:picMkLst>
            <pc:docMk/>
            <pc:sldMk cId="2884783953" sldId="281"/>
            <ac:picMk id="454" creationId="{EE0C8C17-B1BC-D446-A835-88CE38C7C795}"/>
          </ac:picMkLst>
        </pc:picChg>
        <pc:picChg chg="del">
          <ac:chgData name="Gioia, Marisa" userId="deec3ffa-2833-4fde-b532-5bc0fcd3372d" providerId="ADAL" clId="{8983139C-3E48-4CAE-A3A6-C956408B8EBE}" dt="2022-01-14T16:50:02.864" v="16" actId="478"/>
          <ac:picMkLst>
            <pc:docMk/>
            <pc:sldMk cId="2884783953" sldId="281"/>
            <ac:picMk id="455" creationId="{33443AF1-6B0B-2640-BB57-0D1EFC3D4F57}"/>
          </ac:picMkLst>
        </pc:picChg>
        <pc:picChg chg="del">
          <ac:chgData name="Gioia, Marisa" userId="deec3ffa-2833-4fde-b532-5bc0fcd3372d" providerId="ADAL" clId="{8983139C-3E48-4CAE-A3A6-C956408B8EBE}" dt="2022-01-14T16:50:02.864" v="16" actId="478"/>
          <ac:picMkLst>
            <pc:docMk/>
            <pc:sldMk cId="2884783953" sldId="281"/>
            <ac:picMk id="456" creationId="{82AD0521-412C-0A4D-93B1-7B4E06FD9DB0}"/>
          </ac:picMkLst>
        </pc:picChg>
        <pc:picChg chg="del">
          <ac:chgData name="Gioia, Marisa" userId="deec3ffa-2833-4fde-b532-5bc0fcd3372d" providerId="ADAL" clId="{8983139C-3E48-4CAE-A3A6-C956408B8EBE}" dt="2022-01-14T16:50:02.864" v="16" actId="478"/>
          <ac:picMkLst>
            <pc:docMk/>
            <pc:sldMk cId="2884783953" sldId="281"/>
            <ac:picMk id="457" creationId="{5370D592-A267-1442-889C-A60DD8108F71}"/>
          </ac:picMkLst>
        </pc:picChg>
        <pc:picChg chg="del">
          <ac:chgData name="Gioia, Marisa" userId="deec3ffa-2833-4fde-b532-5bc0fcd3372d" providerId="ADAL" clId="{8983139C-3E48-4CAE-A3A6-C956408B8EBE}" dt="2022-01-14T16:50:02.864" v="16" actId="478"/>
          <ac:picMkLst>
            <pc:docMk/>
            <pc:sldMk cId="2884783953" sldId="281"/>
            <ac:picMk id="458" creationId="{5D6023CB-40E1-E24E-A42E-76FECB97C741}"/>
          </ac:picMkLst>
        </pc:picChg>
        <pc:picChg chg="del">
          <ac:chgData name="Gioia, Marisa" userId="deec3ffa-2833-4fde-b532-5bc0fcd3372d" providerId="ADAL" clId="{8983139C-3E48-4CAE-A3A6-C956408B8EBE}" dt="2022-01-14T16:50:02.864" v="16" actId="478"/>
          <ac:picMkLst>
            <pc:docMk/>
            <pc:sldMk cId="2884783953" sldId="281"/>
            <ac:picMk id="459" creationId="{4F7284A0-91DF-FE47-B789-044E368EC7EE}"/>
          </ac:picMkLst>
        </pc:picChg>
        <pc:picChg chg="del">
          <ac:chgData name="Gioia, Marisa" userId="deec3ffa-2833-4fde-b532-5bc0fcd3372d" providerId="ADAL" clId="{8983139C-3E48-4CAE-A3A6-C956408B8EBE}" dt="2022-01-14T16:50:02.864" v="16" actId="478"/>
          <ac:picMkLst>
            <pc:docMk/>
            <pc:sldMk cId="2884783953" sldId="281"/>
            <ac:picMk id="460" creationId="{D2C08D08-87BE-C340-850D-B5DBEC032CAC}"/>
          </ac:picMkLst>
        </pc:picChg>
        <pc:picChg chg="del">
          <ac:chgData name="Gioia, Marisa" userId="deec3ffa-2833-4fde-b532-5bc0fcd3372d" providerId="ADAL" clId="{8983139C-3E48-4CAE-A3A6-C956408B8EBE}" dt="2022-01-14T16:50:02.864" v="16" actId="478"/>
          <ac:picMkLst>
            <pc:docMk/>
            <pc:sldMk cId="2884783953" sldId="281"/>
            <ac:picMk id="461" creationId="{FA01B6C9-1B3B-42DB-9C8D-3772A692C0E1}"/>
          </ac:picMkLst>
        </pc:picChg>
        <pc:picChg chg="del">
          <ac:chgData name="Gioia, Marisa" userId="deec3ffa-2833-4fde-b532-5bc0fcd3372d" providerId="ADAL" clId="{8983139C-3E48-4CAE-A3A6-C956408B8EBE}" dt="2022-01-14T16:50:02.864" v="16" actId="478"/>
          <ac:picMkLst>
            <pc:docMk/>
            <pc:sldMk cId="2884783953" sldId="281"/>
            <ac:picMk id="462" creationId="{22C0B50B-4554-4B97-94BF-5F438E364A04}"/>
          </ac:picMkLst>
        </pc:picChg>
        <pc:picChg chg="del">
          <ac:chgData name="Gioia, Marisa" userId="deec3ffa-2833-4fde-b532-5bc0fcd3372d" providerId="ADAL" clId="{8983139C-3E48-4CAE-A3A6-C956408B8EBE}" dt="2022-01-14T16:50:02.864" v="16" actId="478"/>
          <ac:picMkLst>
            <pc:docMk/>
            <pc:sldMk cId="2884783953" sldId="281"/>
            <ac:picMk id="463" creationId="{7086053E-B509-4B00-A4F4-DEB99E6985FC}"/>
          </ac:picMkLst>
        </pc:picChg>
        <pc:picChg chg="del">
          <ac:chgData name="Gioia, Marisa" userId="deec3ffa-2833-4fde-b532-5bc0fcd3372d" providerId="ADAL" clId="{8983139C-3E48-4CAE-A3A6-C956408B8EBE}" dt="2022-01-14T16:50:02.864" v="16" actId="478"/>
          <ac:picMkLst>
            <pc:docMk/>
            <pc:sldMk cId="2884783953" sldId="281"/>
            <ac:picMk id="465" creationId="{2CF06058-A645-4789-A311-D9AC865C4ACC}"/>
          </ac:picMkLst>
        </pc:picChg>
        <pc:picChg chg="del">
          <ac:chgData name="Gioia, Marisa" userId="deec3ffa-2833-4fde-b532-5bc0fcd3372d" providerId="ADAL" clId="{8983139C-3E48-4CAE-A3A6-C956408B8EBE}" dt="2022-01-14T16:50:02.864" v="16" actId="478"/>
          <ac:picMkLst>
            <pc:docMk/>
            <pc:sldMk cId="2884783953" sldId="281"/>
            <ac:picMk id="466" creationId="{4EA40157-5450-4DCF-9121-B2CC544540D9}"/>
          </ac:picMkLst>
        </pc:picChg>
        <pc:picChg chg="del">
          <ac:chgData name="Gioia, Marisa" userId="deec3ffa-2833-4fde-b532-5bc0fcd3372d" providerId="ADAL" clId="{8983139C-3E48-4CAE-A3A6-C956408B8EBE}" dt="2022-01-14T16:50:07.473" v="17" actId="478"/>
          <ac:picMkLst>
            <pc:docMk/>
            <pc:sldMk cId="2884783953" sldId="281"/>
            <ac:picMk id="274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4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4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4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5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5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5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5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5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5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5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5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5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5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6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6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6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6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6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6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6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6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6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6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7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7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7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7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7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7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7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7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7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7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8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8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8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8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8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8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8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8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8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8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9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9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9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9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9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9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9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9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9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79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0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0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0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0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0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0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0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0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0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0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1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1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1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1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1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1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1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1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1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1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2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2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2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2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2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2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2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2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2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2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3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3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3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3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3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3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3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3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3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3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4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4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4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4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4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4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4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4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4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4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5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5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5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5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5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5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5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5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5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5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6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6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6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6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6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6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6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6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6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6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7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7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7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7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7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7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7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7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7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7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8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8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8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8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8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8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8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8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8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8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9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9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9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9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9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9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9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9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9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89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0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0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0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0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0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0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0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0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0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0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1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1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1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1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1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1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1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1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1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1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2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2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2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2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2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2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2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2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2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2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3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3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3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3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3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3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3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3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3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3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4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4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4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4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4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4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4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4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4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4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5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5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5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5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5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5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5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5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5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5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6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6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6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6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6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6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6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6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6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6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7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7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7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7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7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7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7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7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7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7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8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8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8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8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8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8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8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8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8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8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9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9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9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9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9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9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9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9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9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299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0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0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0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0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0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0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0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0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0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0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1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1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1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1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1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1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1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1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1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1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2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2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2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2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2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2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2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2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2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2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3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3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3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3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3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3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3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3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3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3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4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4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4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4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4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4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4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4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4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4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5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5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5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5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5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5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5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5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5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5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6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6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6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6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6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6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6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6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6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6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7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7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7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7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7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7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7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7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7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7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8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8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8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8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8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8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8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8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8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8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9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9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9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9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9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9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9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9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9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09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0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0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0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0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0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0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0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0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0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0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1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11"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1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1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1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16"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17"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18"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1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20"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23"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24"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25"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26"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27"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29"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30"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31"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32"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33"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34"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35"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36"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37"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38"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39"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40"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41"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42"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43"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44" creationId="{00000000-0000-0000-0000-000000000000}"/>
          </ac:picMkLst>
        </pc:picChg>
        <pc:picChg chg="del">
          <ac:chgData name="Gioia, Marisa" userId="deec3ffa-2833-4fde-b532-5bc0fcd3372d" providerId="ADAL" clId="{8983139C-3E48-4CAE-A3A6-C956408B8EBE}" dt="2022-01-14T16:50:07.473" v="17" actId="478"/>
          <ac:picMkLst>
            <pc:docMk/>
            <pc:sldMk cId="2884783953" sldId="281"/>
            <ac:picMk id="3145"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46"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47"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48"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49"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50"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51"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52"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53"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54"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55"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56"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57"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58"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59"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60"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61"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62"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63"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64"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65"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66"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67"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68"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69"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70"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71"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72"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73"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74"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75"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76"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77"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78"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79"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80"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81"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82"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83"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84"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85"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86"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87"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88"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89"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90"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91"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92" creationId="{00000000-0000-0000-0000-000000000000}"/>
          </ac:picMkLst>
        </pc:picChg>
        <pc:picChg chg="del">
          <ac:chgData name="Gioia, Marisa" userId="deec3ffa-2833-4fde-b532-5bc0fcd3372d" providerId="ADAL" clId="{8983139C-3E48-4CAE-A3A6-C956408B8EBE}" dt="2022-01-14T16:50:02.864" v="16" actId="478"/>
          <ac:picMkLst>
            <pc:docMk/>
            <pc:sldMk cId="2884783953" sldId="281"/>
            <ac:picMk id="3193" creationId="{00000000-0000-0000-0000-000000000000}"/>
          </ac:picMkLst>
        </pc:picChg>
      </pc:sldChg>
      <pc:sldChg chg="ord">
        <pc:chgData name="Gioia, Marisa" userId="deec3ffa-2833-4fde-b532-5bc0fcd3372d" providerId="ADAL" clId="{8983139C-3E48-4CAE-A3A6-C956408B8EBE}" dt="2022-01-14T16:55:25.968" v="34"/>
        <pc:sldMkLst>
          <pc:docMk/>
          <pc:sldMk cId="420869742" sldId="888"/>
        </pc:sldMkLst>
      </pc:sldChg>
      <pc:sldChg chg="del">
        <pc:chgData name="Gioia, Marisa" userId="deec3ffa-2833-4fde-b532-5bc0fcd3372d" providerId="ADAL" clId="{8983139C-3E48-4CAE-A3A6-C956408B8EBE}" dt="2022-01-14T16:55:32.066" v="35" actId="47"/>
        <pc:sldMkLst>
          <pc:docMk/>
          <pc:sldMk cId="3752394267" sldId="889"/>
        </pc:sldMkLst>
      </pc:sldChg>
      <pc:sldChg chg="del">
        <pc:chgData name="Gioia, Marisa" userId="deec3ffa-2833-4fde-b532-5bc0fcd3372d" providerId="ADAL" clId="{8983139C-3E48-4CAE-A3A6-C956408B8EBE}" dt="2022-01-14T16:52:23.595" v="19" actId="47"/>
        <pc:sldMkLst>
          <pc:docMk/>
          <pc:sldMk cId="2248735013" sldId="1056"/>
        </pc:sldMkLst>
      </pc:sldChg>
      <pc:sldChg chg="del">
        <pc:chgData name="Gioia, Marisa" userId="deec3ffa-2833-4fde-b532-5bc0fcd3372d" providerId="ADAL" clId="{8983139C-3E48-4CAE-A3A6-C956408B8EBE}" dt="2022-01-14T16:52:23.595" v="19" actId="47"/>
        <pc:sldMkLst>
          <pc:docMk/>
          <pc:sldMk cId="90667673" sldId="1058"/>
        </pc:sldMkLst>
      </pc:sldChg>
      <pc:sldChg chg="del">
        <pc:chgData name="Gioia, Marisa" userId="deec3ffa-2833-4fde-b532-5bc0fcd3372d" providerId="ADAL" clId="{8983139C-3E48-4CAE-A3A6-C956408B8EBE}" dt="2022-01-14T16:52:23.595" v="19" actId="47"/>
        <pc:sldMkLst>
          <pc:docMk/>
          <pc:sldMk cId="857054034" sldId="1059"/>
        </pc:sldMkLst>
      </pc:sldChg>
      <pc:sldChg chg="del">
        <pc:chgData name="Gioia, Marisa" userId="deec3ffa-2833-4fde-b532-5bc0fcd3372d" providerId="ADAL" clId="{8983139C-3E48-4CAE-A3A6-C956408B8EBE}" dt="2022-01-14T16:52:23.595" v="19" actId="47"/>
        <pc:sldMkLst>
          <pc:docMk/>
          <pc:sldMk cId="669728061" sldId="1060"/>
        </pc:sldMkLst>
      </pc:sldChg>
      <pc:sldChg chg="del">
        <pc:chgData name="Gioia, Marisa" userId="deec3ffa-2833-4fde-b532-5bc0fcd3372d" providerId="ADAL" clId="{8983139C-3E48-4CAE-A3A6-C956408B8EBE}" dt="2022-01-14T16:52:23.595" v="19" actId="47"/>
        <pc:sldMkLst>
          <pc:docMk/>
          <pc:sldMk cId="1533645420" sldId="1061"/>
        </pc:sldMkLst>
      </pc:sldChg>
      <pc:sldChg chg="del">
        <pc:chgData name="Gioia, Marisa" userId="deec3ffa-2833-4fde-b532-5bc0fcd3372d" providerId="ADAL" clId="{8983139C-3E48-4CAE-A3A6-C956408B8EBE}" dt="2022-01-14T16:52:23.595" v="19" actId="47"/>
        <pc:sldMkLst>
          <pc:docMk/>
          <pc:sldMk cId="2838887423" sldId="1062"/>
        </pc:sldMkLst>
      </pc:sldChg>
      <pc:sldChg chg="addSp delSp modSp new modAnim">
        <pc:chgData name="Gioia, Marisa" userId="deec3ffa-2833-4fde-b532-5bc0fcd3372d" providerId="ADAL" clId="{8983139C-3E48-4CAE-A3A6-C956408B8EBE}" dt="2022-01-10T16:17:33.766" v="1"/>
        <pc:sldMkLst>
          <pc:docMk/>
          <pc:sldMk cId="2158134473" sldId="1343"/>
        </pc:sldMkLst>
        <pc:spChg chg="del">
          <ac:chgData name="Gioia, Marisa" userId="deec3ffa-2833-4fde-b532-5bc0fcd3372d" providerId="ADAL" clId="{8983139C-3E48-4CAE-A3A6-C956408B8EBE}" dt="2022-01-10T16:17:33.766" v="1"/>
          <ac:spMkLst>
            <pc:docMk/>
            <pc:sldMk cId="2158134473" sldId="1343"/>
            <ac:spMk id="3" creationId="{27B5859F-E5E6-43CE-8512-1FD6A0932A45}"/>
          </ac:spMkLst>
        </pc:spChg>
        <pc:picChg chg="add mod">
          <ac:chgData name="Gioia, Marisa" userId="deec3ffa-2833-4fde-b532-5bc0fcd3372d" providerId="ADAL" clId="{8983139C-3E48-4CAE-A3A6-C956408B8EBE}" dt="2022-01-10T16:17:33.766" v="1"/>
          <ac:picMkLst>
            <pc:docMk/>
            <pc:sldMk cId="2158134473" sldId="1343"/>
            <ac:picMk id="4" creationId="{A044BAC1-8095-4FEC-9AF4-5844D4D4C727}"/>
          </ac:picMkLst>
        </pc:picChg>
      </pc:sldChg>
      <pc:sldChg chg="addSp delSp modSp new modAnim">
        <pc:chgData name="Gioia, Marisa" userId="deec3ffa-2833-4fde-b532-5bc0fcd3372d" providerId="ADAL" clId="{8983139C-3E48-4CAE-A3A6-C956408B8EBE}" dt="2022-01-10T16:19:08.178" v="3"/>
        <pc:sldMkLst>
          <pc:docMk/>
          <pc:sldMk cId="3533920917" sldId="1344"/>
        </pc:sldMkLst>
        <pc:spChg chg="del">
          <ac:chgData name="Gioia, Marisa" userId="deec3ffa-2833-4fde-b532-5bc0fcd3372d" providerId="ADAL" clId="{8983139C-3E48-4CAE-A3A6-C956408B8EBE}" dt="2022-01-10T16:19:08.178" v="3"/>
          <ac:spMkLst>
            <pc:docMk/>
            <pc:sldMk cId="3533920917" sldId="1344"/>
            <ac:spMk id="3" creationId="{C6FBFE0B-A267-40F5-BE5F-68D1E7E2719A}"/>
          </ac:spMkLst>
        </pc:spChg>
        <pc:picChg chg="add mod">
          <ac:chgData name="Gioia, Marisa" userId="deec3ffa-2833-4fde-b532-5bc0fcd3372d" providerId="ADAL" clId="{8983139C-3E48-4CAE-A3A6-C956408B8EBE}" dt="2022-01-10T16:19:08.178" v="3"/>
          <ac:picMkLst>
            <pc:docMk/>
            <pc:sldMk cId="3533920917" sldId="1344"/>
            <ac:picMk id="4" creationId="{8601B94E-E802-4F44-A034-F129407C7A60}"/>
          </ac:picMkLst>
        </pc:picChg>
      </pc:sldChg>
      <pc:sldChg chg="new del">
        <pc:chgData name="Gioia, Marisa" userId="deec3ffa-2833-4fde-b532-5bc0fcd3372d" providerId="ADAL" clId="{8983139C-3E48-4CAE-A3A6-C956408B8EBE}" dt="2022-01-13T16:04:13.685" v="9" actId="47"/>
        <pc:sldMkLst>
          <pc:docMk/>
          <pc:sldMk cId="4207018669" sldId="1345"/>
        </pc:sldMkLst>
      </pc:sldChg>
      <pc:sldChg chg="addSp delSp modSp modAnim">
        <pc:chgData name="Gioia, Marisa" userId="deec3ffa-2833-4fde-b532-5bc0fcd3372d" providerId="ADAL" clId="{8983139C-3E48-4CAE-A3A6-C956408B8EBE}" dt="2022-01-13T16:04:04.386" v="7" actId="1076"/>
        <pc:sldMkLst>
          <pc:docMk/>
          <pc:sldMk cId="3122589455" sldId="1517"/>
        </pc:sldMkLst>
        <pc:spChg chg="add del mod">
          <ac:chgData name="Gioia, Marisa" userId="deec3ffa-2833-4fde-b532-5bc0fcd3372d" providerId="ADAL" clId="{8983139C-3E48-4CAE-A3A6-C956408B8EBE}" dt="2022-01-13T16:04:01.382" v="6"/>
          <ac:spMkLst>
            <pc:docMk/>
            <pc:sldMk cId="3122589455" sldId="1517"/>
            <ac:spMk id="3" creationId="{D9242D67-0266-478C-B5CF-D947A6451146}"/>
          </ac:spMkLst>
        </pc:spChg>
        <pc:picChg chg="del">
          <ac:chgData name="Gioia, Marisa" userId="deec3ffa-2833-4fde-b532-5bc0fcd3372d" providerId="ADAL" clId="{8983139C-3E48-4CAE-A3A6-C956408B8EBE}" dt="2022-01-13T16:03:41.010" v="5" actId="478"/>
          <ac:picMkLst>
            <pc:docMk/>
            <pc:sldMk cId="3122589455" sldId="1517"/>
            <ac:picMk id="4" creationId="{F7151558-C000-456F-9058-5BEC1C3488D1}"/>
          </ac:picMkLst>
        </pc:picChg>
        <pc:picChg chg="add mod">
          <ac:chgData name="Gioia, Marisa" userId="deec3ffa-2833-4fde-b532-5bc0fcd3372d" providerId="ADAL" clId="{8983139C-3E48-4CAE-A3A6-C956408B8EBE}" dt="2022-01-13T16:04:04.386" v="7" actId="1076"/>
          <ac:picMkLst>
            <pc:docMk/>
            <pc:sldMk cId="3122589455" sldId="1517"/>
            <ac:picMk id="6" creationId="{99FDAD14-AC5B-4FAF-86C8-2D86968B9E74}"/>
          </ac:picMkLst>
        </pc:picChg>
      </pc:sldChg>
      <pc:sldChg chg="del">
        <pc:chgData name="Gioia, Marisa" userId="deec3ffa-2833-4fde-b532-5bc0fcd3372d" providerId="ADAL" clId="{8983139C-3E48-4CAE-A3A6-C956408B8EBE}" dt="2022-01-13T16:04:07.450" v="8" actId="47"/>
        <pc:sldMkLst>
          <pc:docMk/>
          <pc:sldMk cId="112516002" sldId="1518"/>
        </pc:sldMkLst>
      </pc:sldChg>
      <pc:sldChg chg="add del setBg">
        <pc:chgData name="Gioia, Marisa" userId="deec3ffa-2833-4fde-b532-5bc0fcd3372d" providerId="ADAL" clId="{8983139C-3E48-4CAE-A3A6-C956408B8EBE}" dt="2022-01-14T16:50:23.751" v="18" actId="2696"/>
        <pc:sldMkLst>
          <pc:docMk/>
          <pc:sldMk cId="3081645902" sldId="1544"/>
        </pc:sldMkLst>
      </pc:sldChg>
      <pc:sldChg chg="add del setBg">
        <pc:chgData name="Gioia, Marisa" userId="deec3ffa-2833-4fde-b532-5bc0fcd3372d" providerId="ADAL" clId="{8983139C-3E48-4CAE-A3A6-C956408B8EBE}" dt="2022-01-14T16:50:23.751" v="18" actId="2696"/>
        <pc:sldMkLst>
          <pc:docMk/>
          <pc:sldMk cId="2435419220" sldId="1545"/>
        </pc:sldMkLst>
      </pc:sldChg>
      <pc:sldChg chg="addSp delSp modSp add del mod delAnim modAnim">
        <pc:chgData name="Gioia, Marisa" userId="deec3ffa-2833-4fde-b532-5bc0fcd3372d" providerId="ADAL" clId="{8983139C-3E48-4CAE-A3A6-C956408B8EBE}" dt="2022-01-14T16:50:23.751" v="18" actId="2696"/>
        <pc:sldMkLst>
          <pc:docMk/>
          <pc:sldMk cId="3415748604" sldId="1546"/>
        </pc:sldMkLst>
        <pc:picChg chg="add mod">
          <ac:chgData name="Gioia, Marisa" userId="deec3ffa-2833-4fde-b532-5bc0fcd3372d" providerId="ADAL" clId="{8983139C-3E48-4CAE-A3A6-C956408B8EBE}" dt="2022-01-14T16:49:29.770" v="15" actId="1076"/>
          <ac:picMkLst>
            <pc:docMk/>
            <pc:sldMk cId="3415748604" sldId="1546"/>
            <ac:picMk id="2" creationId="{7F5F9E20-2FC3-4E39-8E47-41C794D7EE2F}"/>
          </ac:picMkLst>
        </pc:picChg>
        <pc:picChg chg="del">
          <ac:chgData name="Gioia, Marisa" userId="deec3ffa-2833-4fde-b532-5bc0fcd3372d" providerId="ADAL" clId="{8983139C-3E48-4CAE-A3A6-C956408B8EBE}" dt="2022-01-14T16:49:12.950" v="12" actId="478"/>
          <ac:picMkLst>
            <pc:docMk/>
            <pc:sldMk cId="3415748604" sldId="1546"/>
            <ac:picMk id="5" creationId="{59003488-7DB5-4FC2-8104-2DF3EF221759}"/>
          </ac:picMkLst>
        </pc:picChg>
      </pc:sldChg>
      <pc:sldChg chg="new del">
        <pc:chgData name="Gioia, Marisa" userId="deec3ffa-2833-4fde-b532-5bc0fcd3372d" providerId="ADAL" clId="{8983139C-3E48-4CAE-A3A6-C956408B8EBE}" dt="2022-01-14T16:55:43.140" v="36" actId="47"/>
        <pc:sldMkLst>
          <pc:docMk/>
          <pc:sldMk cId="295544897" sldId="1547"/>
        </pc:sldMkLst>
      </pc:sldChg>
      <pc:sldMasterChg chg="del delSldLayout">
        <pc:chgData name="Gioia, Marisa" userId="deec3ffa-2833-4fde-b532-5bc0fcd3372d" providerId="ADAL" clId="{8983139C-3E48-4CAE-A3A6-C956408B8EBE}" dt="2022-01-14T16:50:23.751" v="18" actId="2696"/>
        <pc:sldMasterMkLst>
          <pc:docMk/>
          <pc:sldMasterMk cId="1006460205" sldId="2147483672"/>
        </pc:sldMasterMkLst>
        <pc:sldLayoutChg chg="del">
          <pc:chgData name="Gioia, Marisa" userId="deec3ffa-2833-4fde-b532-5bc0fcd3372d" providerId="ADAL" clId="{8983139C-3E48-4CAE-A3A6-C956408B8EBE}" dt="2022-01-14T16:50:23.751" v="18" actId="2696"/>
          <pc:sldLayoutMkLst>
            <pc:docMk/>
            <pc:sldMasterMk cId="1006460205" sldId="2147483672"/>
            <pc:sldLayoutMk cId="1198392558" sldId="2147483673"/>
          </pc:sldLayoutMkLst>
        </pc:sldLayoutChg>
        <pc:sldLayoutChg chg="del">
          <pc:chgData name="Gioia, Marisa" userId="deec3ffa-2833-4fde-b532-5bc0fcd3372d" providerId="ADAL" clId="{8983139C-3E48-4CAE-A3A6-C956408B8EBE}" dt="2022-01-14T16:50:23.751" v="18" actId="2696"/>
          <pc:sldLayoutMkLst>
            <pc:docMk/>
            <pc:sldMasterMk cId="1006460205" sldId="2147483672"/>
            <pc:sldLayoutMk cId="82245144" sldId="2147483674"/>
          </pc:sldLayoutMkLst>
        </pc:sldLayoutChg>
        <pc:sldLayoutChg chg="del">
          <pc:chgData name="Gioia, Marisa" userId="deec3ffa-2833-4fde-b532-5bc0fcd3372d" providerId="ADAL" clId="{8983139C-3E48-4CAE-A3A6-C956408B8EBE}" dt="2022-01-14T16:50:23.751" v="18" actId="2696"/>
          <pc:sldLayoutMkLst>
            <pc:docMk/>
            <pc:sldMasterMk cId="1006460205" sldId="2147483672"/>
            <pc:sldLayoutMk cId="688807391" sldId="2147483675"/>
          </pc:sldLayoutMkLst>
        </pc:sldLayoutChg>
        <pc:sldLayoutChg chg="del">
          <pc:chgData name="Gioia, Marisa" userId="deec3ffa-2833-4fde-b532-5bc0fcd3372d" providerId="ADAL" clId="{8983139C-3E48-4CAE-A3A6-C956408B8EBE}" dt="2022-01-14T16:50:23.751" v="18" actId="2696"/>
          <pc:sldLayoutMkLst>
            <pc:docMk/>
            <pc:sldMasterMk cId="1006460205" sldId="2147483672"/>
            <pc:sldLayoutMk cId="2587558801" sldId="2147483676"/>
          </pc:sldLayoutMkLst>
        </pc:sldLayoutChg>
        <pc:sldLayoutChg chg="del">
          <pc:chgData name="Gioia, Marisa" userId="deec3ffa-2833-4fde-b532-5bc0fcd3372d" providerId="ADAL" clId="{8983139C-3E48-4CAE-A3A6-C956408B8EBE}" dt="2022-01-14T16:50:23.751" v="18" actId="2696"/>
          <pc:sldLayoutMkLst>
            <pc:docMk/>
            <pc:sldMasterMk cId="1006460205" sldId="2147483672"/>
            <pc:sldLayoutMk cId="3667874433" sldId="2147483677"/>
          </pc:sldLayoutMkLst>
        </pc:sldLayoutChg>
        <pc:sldLayoutChg chg="del">
          <pc:chgData name="Gioia, Marisa" userId="deec3ffa-2833-4fde-b532-5bc0fcd3372d" providerId="ADAL" clId="{8983139C-3E48-4CAE-A3A6-C956408B8EBE}" dt="2022-01-14T16:50:23.751" v="18" actId="2696"/>
          <pc:sldLayoutMkLst>
            <pc:docMk/>
            <pc:sldMasterMk cId="1006460205" sldId="2147483672"/>
            <pc:sldLayoutMk cId="3900852287" sldId="2147483678"/>
          </pc:sldLayoutMkLst>
        </pc:sldLayoutChg>
        <pc:sldLayoutChg chg="del">
          <pc:chgData name="Gioia, Marisa" userId="deec3ffa-2833-4fde-b532-5bc0fcd3372d" providerId="ADAL" clId="{8983139C-3E48-4CAE-A3A6-C956408B8EBE}" dt="2022-01-14T16:50:23.751" v="18" actId="2696"/>
          <pc:sldLayoutMkLst>
            <pc:docMk/>
            <pc:sldMasterMk cId="1006460205" sldId="2147483672"/>
            <pc:sldLayoutMk cId="3473437697" sldId="2147483679"/>
          </pc:sldLayoutMkLst>
        </pc:sldLayoutChg>
        <pc:sldLayoutChg chg="del">
          <pc:chgData name="Gioia, Marisa" userId="deec3ffa-2833-4fde-b532-5bc0fcd3372d" providerId="ADAL" clId="{8983139C-3E48-4CAE-A3A6-C956408B8EBE}" dt="2022-01-14T16:50:23.751" v="18" actId="2696"/>
          <pc:sldLayoutMkLst>
            <pc:docMk/>
            <pc:sldMasterMk cId="1006460205" sldId="2147483672"/>
            <pc:sldLayoutMk cId="2756638865" sldId="2147483680"/>
          </pc:sldLayoutMkLst>
        </pc:sldLayoutChg>
        <pc:sldLayoutChg chg="del">
          <pc:chgData name="Gioia, Marisa" userId="deec3ffa-2833-4fde-b532-5bc0fcd3372d" providerId="ADAL" clId="{8983139C-3E48-4CAE-A3A6-C956408B8EBE}" dt="2022-01-14T16:50:23.751" v="18" actId="2696"/>
          <pc:sldLayoutMkLst>
            <pc:docMk/>
            <pc:sldMasterMk cId="1006460205" sldId="2147483672"/>
            <pc:sldLayoutMk cId="2938602897" sldId="2147483681"/>
          </pc:sldLayoutMkLst>
        </pc:sldLayoutChg>
        <pc:sldLayoutChg chg="del">
          <pc:chgData name="Gioia, Marisa" userId="deec3ffa-2833-4fde-b532-5bc0fcd3372d" providerId="ADAL" clId="{8983139C-3E48-4CAE-A3A6-C956408B8EBE}" dt="2022-01-14T16:50:23.751" v="18" actId="2696"/>
          <pc:sldLayoutMkLst>
            <pc:docMk/>
            <pc:sldMasterMk cId="1006460205" sldId="2147483672"/>
            <pc:sldLayoutMk cId="157575282" sldId="2147483682"/>
          </pc:sldLayoutMkLst>
        </pc:sldLayoutChg>
      </pc:sldMasterChg>
    </pc:docChg>
  </pc:docChgLst>
  <pc:docChgLst>
    <pc:chgData name="Walker, Melanie" userId="S::mwalker@hempsteadschools.org::c677e56d-358a-4fd2-a9e8-63ae0fe8adc1" providerId="AD" clId="Web-{FB078CB4-3AA9-77BD-99EF-5AFD9E31CD29}"/>
    <pc:docChg chg="modSld">
      <pc:chgData name="Walker, Melanie" userId="S::mwalker@hempsteadschools.org::c677e56d-358a-4fd2-a9e8-63ae0fe8adc1" providerId="AD" clId="Web-{FB078CB4-3AA9-77BD-99EF-5AFD9E31CD29}" dt="2022-01-24T20:14:41.359" v="0"/>
      <pc:docMkLst>
        <pc:docMk/>
      </pc:docMkLst>
      <pc:sldChg chg="addSp">
        <pc:chgData name="Walker, Melanie" userId="S::mwalker@hempsteadschools.org::c677e56d-358a-4fd2-a9e8-63ae0fe8adc1" providerId="AD" clId="Web-{FB078CB4-3AA9-77BD-99EF-5AFD9E31CD29}" dt="2022-01-24T20:14:41.359" v="0"/>
        <pc:sldMkLst>
          <pc:docMk/>
          <pc:sldMk cId="4064518498" sldId="1320"/>
        </pc:sldMkLst>
        <pc:spChg chg="add">
          <ac:chgData name="Walker, Melanie" userId="S::mwalker@hempsteadschools.org::c677e56d-358a-4fd2-a9e8-63ae0fe8adc1" providerId="AD" clId="Web-{FB078CB4-3AA9-77BD-99EF-5AFD9E31CD29}" dt="2022-01-24T20:14:41.359" v="0"/>
          <ac:spMkLst>
            <pc:docMk/>
            <pc:sldMk cId="4064518498" sldId="1320"/>
            <ac:spMk id="3" creationId="{771788F2-5F0F-4135-9547-EBF9711B06C8}"/>
          </ac:spMkLst>
        </pc:spChg>
      </pc:sldChg>
    </pc:docChg>
  </pc:docChgLst>
  <pc:docChgLst>
    <pc:chgData name="Martinez, Katrina" userId="S::kmartinez@hempsteadschools.org::c4ebb48b-ad77-4161-ae83-0f98dd8eac48" providerId="AD" clId="Web-{71891371-4A9A-4743-8D70-EF0952AA4130}"/>
    <pc:docChg chg="modSld">
      <pc:chgData name="Martinez, Katrina" userId="S::kmartinez@hempsteadschools.org::c4ebb48b-ad77-4161-ae83-0f98dd8eac48" providerId="AD" clId="Web-{71891371-4A9A-4743-8D70-EF0952AA4130}" dt="2022-01-31T13:43:31.229" v="1"/>
      <pc:docMkLst>
        <pc:docMk/>
      </pc:docMkLst>
      <pc:sldChg chg="delSp modSp delAnim">
        <pc:chgData name="Martinez, Katrina" userId="S::kmartinez@hempsteadschools.org::c4ebb48b-ad77-4161-ae83-0f98dd8eac48" providerId="AD" clId="Web-{71891371-4A9A-4743-8D70-EF0952AA4130}" dt="2022-01-31T13:43:31.229" v="1"/>
        <pc:sldMkLst>
          <pc:docMk/>
          <pc:sldMk cId="378361226" sldId="1278"/>
        </pc:sldMkLst>
        <pc:spChg chg="del mod">
          <ac:chgData name="Martinez, Katrina" userId="S::kmartinez@hempsteadschools.org::c4ebb48b-ad77-4161-ae83-0f98dd8eac48" providerId="AD" clId="Web-{71891371-4A9A-4743-8D70-EF0952AA4130}" dt="2022-01-31T13:43:31.229" v="1"/>
          <ac:spMkLst>
            <pc:docMk/>
            <pc:sldMk cId="378361226" sldId="1278"/>
            <ac:spMk id="15" creationId="{00000000-0000-0000-0000-000000000000}"/>
          </ac:spMkLst>
        </pc:spChg>
      </pc:sldChg>
    </pc:docChg>
  </pc:docChgLst>
  <pc:docChgLst>
    <pc:chgData name="Whitfield, April" userId="S::awhitfield@hempsteadschools.org::43bc52b7-8f63-4aae-ac42-220c931cd3c8" providerId="AD" clId="Web-{1FBDF4F1-06C6-C199-CEEF-370566BB5B70}"/>
    <pc:docChg chg="modSld">
      <pc:chgData name="Whitfield, April" userId="S::awhitfield@hempsteadschools.org::43bc52b7-8f63-4aae-ac42-220c931cd3c8" providerId="AD" clId="Web-{1FBDF4F1-06C6-C199-CEEF-370566BB5B70}" dt="2022-01-13T18:36:19.499" v="1" actId="1076"/>
      <pc:docMkLst>
        <pc:docMk/>
      </pc:docMkLst>
      <pc:sldChg chg="modSp">
        <pc:chgData name="Whitfield, April" userId="S::awhitfield@hempsteadschools.org::43bc52b7-8f63-4aae-ac42-220c931cd3c8" providerId="AD" clId="Web-{1FBDF4F1-06C6-C199-CEEF-370566BB5B70}" dt="2022-01-13T18:36:19.499" v="1" actId="1076"/>
        <pc:sldMkLst>
          <pc:docMk/>
          <pc:sldMk cId="1019728166" sldId="848"/>
        </pc:sldMkLst>
        <pc:picChg chg="mod">
          <ac:chgData name="Whitfield, April" userId="S::awhitfield@hempsteadschools.org::43bc52b7-8f63-4aae-ac42-220c931cd3c8" providerId="AD" clId="Web-{1FBDF4F1-06C6-C199-CEEF-370566BB5B70}" dt="2022-01-13T18:36:19.499" v="1" actId="1076"/>
          <ac:picMkLst>
            <pc:docMk/>
            <pc:sldMk cId="1019728166" sldId="848"/>
            <ac:picMk id="10242" creationId="{00000000-0000-0000-0000-000000000000}"/>
          </ac:picMkLst>
        </pc:picChg>
      </pc:sldChg>
    </pc:docChg>
  </pc:docChgLst>
  <pc:docChgLst>
    <pc:chgData name="Walker, Melanie" userId="S::mwalker@hempsteadschools.org::c677e56d-358a-4fd2-a9e8-63ae0fe8adc1" providerId="AD" clId="Web-{4BCEFCAB-5BEF-8A75-C68D-8F3AD3645974}"/>
    <pc:docChg chg="modSld">
      <pc:chgData name="Walker, Melanie" userId="S::mwalker@hempsteadschools.org::c677e56d-358a-4fd2-a9e8-63ae0fe8adc1" providerId="AD" clId="Web-{4BCEFCAB-5BEF-8A75-C68D-8F3AD3645974}" dt="2022-01-13T19:06:11.030" v="48" actId="1076"/>
      <pc:docMkLst>
        <pc:docMk/>
      </pc:docMkLst>
      <pc:sldChg chg="addSp modSp">
        <pc:chgData name="Walker, Melanie" userId="S::mwalker@hempsteadschools.org::c677e56d-358a-4fd2-a9e8-63ae0fe8adc1" providerId="AD" clId="Web-{4BCEFCAB-5BEF-8A75-C68D-8F3AD3645974}" dt="2022-01-13T19:06:11.030" v="48" actId="1076"/>
        <pc:sldMkLst>
          <pc:docMk/>
          <pc:sldMk cId="2259345030" sldId="866"/>
        </pc:sldMkLst>
        <pc:spChg chg="add mod">
          <ac:chgData name="Walker, Melanie" userId="S::mwalker@hempsteadschools.org::c677e56d-358a-4fd2-a9e8-63ae0fe8adc1" providerId="AD" clId="Web-{4BCEFCAB-5BEF-8A75-C68D-8F3AD3645974}" dt="2022-01-13T19:06:11.030" v="48" actId="1076"/>
          <ac:spMkLst>
            <pc:docMk/>
            <pc:sldMk cId="2259345030" sldId="866"/>
            <ac:spMk id="4" creationId="{14482D23-816F-4B25-81AB-679419A77FDA}"/>
          </ac:spMkLst>
        </pc:spChg>
        <pc:spChg chg="add mod">
          <ac:chgData name="Walker, Melanie" userId="S::mwalker@hempsteadschools.org::c677e56d-358a-4fd2-a9e8-63ae0fe8adc1" providerId="AD" clId="Web-{4BCEFCAB-5BEF-8A75-C68D-8F3AD3645974}" dt="2022-01-13T18:51:40.456" v="10"/>
          <ac:spMkLst>
            <pc:docMk/>
            <pc:sldMk cId="2259345030" sldId="866"/>
            <ac:spMk id="7" creationId="{E3972B45-CF6E-4880-A3BF-E6A2D5C0191C}"/>
          </ac:spMkLst>
        </pc:spChg>
        <pc:spChg chg="add mod">
          <ac:chgData name="Walker, Melanie" userId="S::mwalker@hempsteadschools.org::c677e56d-358a-4fd2-a9e8-63ae0fe8adc1" providerId="AD" clId="Web-{4BCEFCAB-5BEF-8A75-C68D-8F3AD3645974}" dt="2022-01-13T18:52:03.941" v="15"/>
          <ac:spMkLst>
            <pc:docMk/>
            <pc:sldMk cId="2259345030" sldId="866"/>
            <ac:spMk id="12" creationId="{9F689596-7487-4086-BE04-AE2CE285CE5F}"/>
          </ac:spMkLst>
        </pc:spChg>
      </pc:sldChg>
    </pc:docChg>
  </pc:docChgLst>
  <pc:docChgLst>
    <pc:chgData name="Gioia, Marisa" userId="deec3ffa-2833-4fde-b532-5bc0fcd3372d" providerId="ADAL" clId="{52D92A1B-8F74-4BAE-BF19-CF0B10A76664}"/>
    <pc:docChg chg="modSld modNotesMaster">
      <pc:chgData name="Gioia, Marisa" userId="deec3ffa-2833-4fde-b532-5bc0fcd3372d" providerId="ADAL" clId="{52D92A1B-8F74-4BAE-BF19-CF0B10A76664}" dt="2022-01-28T18:32:32.906" v="0"/>
      <pc:docMkLst>
        <pc:docMk/>
      </pc:docMkLst>
      <pc:sldChg chg="modNotes">
        <pc:chgData name="Gioia, Marisa" userId="deec3ffa-2833-4fde-b532-5bc0fcd3372d" providerId="ADAL" clId="{52D92A1B-8F74-4BAE-BF19-CF0B10A76664}" dt="2022-01-28T18:32:32.906" v="0"/>
        <pc:sldMkLst>
          <pc:docMk/>
          <pc:sldMk cId="2884783953" sldId="281"/>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8T17:56:32.081"/>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8T17:56:32.081"/>
    </inkml:context>
    <inkml:brush xml:id="br0">
      <inkml:brushProperty name="width" value="0.05" units="cm"/>
      <inkml:brushProperty name="height" value="0.05" units="cm"/>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7E59468-6416-44DF-AC82-813BAB9EEA8D}" type="datetimeFigureOut">
              <a:rPr lang="en-US" smtClean="0"/>
              <a:pPr/>
              <a:t>1/31/2022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DE0902C-F840-42E6-9278-C199B5F2D077}" type="slidenum">
              <a:rPr lang="en-US" smtClean="0"/>
              <a:pPr/>
              <a:t>‹#›</a:t>
            </a:fld>
            <a:endParaRPr lang="en-US"/>
          </a:p>
        </p:txBody>
      </p:sp>
    </p:spTree>
    <p:extLst>
      <p:ext uri="{BB962C8B-B14F-4D97-AF65-F5344CB8AC3E}">
        <p14:creationId xmlns:p14="http://schemas.microsoft.com/office/powerpoint/2010/main" val="1477349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a:t>
            </a:fld>
            <a:endParaRPr lang="en-US"/>
          </a:p>
        </p:txBody>
      </p:sp>
    </p:spTree>
    <p:extLst>
      <p:ext uri="{BB962C8B-B14F-4D97-AF65-F5344CB8AC3E}">
        <p14:creationId xmlns:p14="http://schemas.microsoft.com/office/powerpoint/2010/main" val="23350336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112</a:t>
            </a:fld>
            <a:endParaRPr lang="en-US"/>
          </a:p>
        </p:txBody>
      </p:sp>
    </p:spTree>
    <p:extLst>
      <p:ext uri="{BB962C8B-B14F-4D97-AF65-F5344CB8AC3E}">
        <p14:creationId xmlns:p14="http://schemas.microsoft.com/office/powerpoint/2010/main" val="34574241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113</a:t>
            </a:fld>
            <a:endParaRPr lang="en-US"/>
          </a:p>
        </p:txBody>
      </p:sp>
    </p:spTree>
    <p:extLst>
      <p:ext uri="{BB962C8B-B14F-4D97-AF65-F5344CB8AC3E}">
        <p14:creationId xmlns:p14="http://schemas.microsoft.com/office/powerpoint/2010/main" val="35142789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114</a:t>
            </a:fld>
            <a:endParaRPr lang="en-US"/>
          </a:p>
        </p:txBody>
      </p:sp>
    </p:spTree>
    <p:extLst>
      <p:ext uri="{BB962C8B-B14F-4D97-AF65-F5344CB8AC3E}">
        <p14:creationId xmlns:p14="http://schemas.microsoft.com/office/powerpoint/2010/main" val="27645533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115</a:t>
            </a:fld>
            <a:endParaRPr lang="en-US"/>
          </a:p>
        </p:txBody>
      </p:sp>
    </p:spTree>
    <p:extLst>
      <p:ext uri="{BB962C8B-B14F-4D97-AF65-F5344CB8AC3E}">
        <p14:creationId xmlns:p14="http://schemas.microsoft.com/office/powerpoint/2010/main" val="17243810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116</a:t>
            </a:fld>
            <a:endParaRPr lang="en-US"/>
          </a:p>
        </p:txBody>
      </p:sp>
    </p:spTree>
    <p:extLst>
      <p:ext uri="{BB962C8B-B14F-4D97-AF65-F5344CB8AC3E}">
        <p14:creationId xmlns:p14="http://schemas.microsoft.com/office/powerpoint/2010/main" val="30525790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117</a:t>
            </a:fld>
            <a:endParaRPr lang="en-US"/>
          </a:p>
        </p:txBody>
      </p:sp>
    </p:spTree>
    <p:extLst>
      <p:ext uri="{BB962C8B-B14F-4D97-AF65-F5344CB8AC3E}">
        <p14:creationId xmlns:p14="http://schemas.microsoft.com/office/powerpoint/2010/main" val="23070810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118</a:t>
            </a:fld>
            <a:endParaRPr lang="en-US"/>
          </a:p>
        </p:txBody>
      </p:sp>
    </p:spTree>
    <p:extLst>
      <p:ext uri="{BB962C8B-B14F-4D97-AF65-F5344CB8AC3E}">
        <p14:creationId xmlns:p14="http://schemas.microsoft.com/office/powerpoint/2010/main" val="88819615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119</a:t>
            </a:fld>
            <a:endParaRPr lang="en-US"/>
          </a:p>
        </p:txBody>
      </p:sp>
    </p:spTree>
    <p:extLst>
      <p:ext uri="{BB962C8B-B14F-4D97-AF65-F5344CB8AC3E}">
        <p14:creationId xmlns:p14="http://schemas.microsoft.com/office/powerpoint/2010/main" val="18208304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120</a:t>
            </a:fld>
            <a:endParaRPr lang="en-US"/>
          </a:p>
        </p:txBody>
      </p:sp>
    </p:spTree>
    <p:extLst>
      <p:ext uri="{BB962C8B-B14F-4D97-AF65-F5344CB8AC3E}">
        <p14:creationId xmlns:p14="http://schemas.microsoft.com/office/powerpoint/2010/main" val="22503321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121</a:t>
            </a:fld>
            <a:endParaRPr lang="en-US"/>
          </a:p>
        </p:txBody>
      </p:sp>
    </p:spTree>
    <p:extLst>
      <p:ext uri="{BB962C8B-B14F-4D97-AF65-F5344CB8AC3E}">
        <p14:creationId xmlns:p14="http://schemas.microsoft.com/office/powerpoint/2010/main" val="2446747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a:t>
            </a:fld>
            <a:endParaRPr lang="en-US"/>
          </a:p>
        </p:txBody>
      </p:sp>
    </p:spTree>
    <p:extLst>
      <p:ext uri="{BB962C8B-B14F-4D97-AF65-F5344CB8AC3E}">
        <p14:creationId xmlns:p14="http://schemas.microsoft.com/office/powerpoint/2010/main" val="15256762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122</a:t>
            </a:fld>
            <a:endParaRPr lang="en-US"/>
          </a:p>
        </p:txBody>
      </p:sp>
    </p:spTree>
    <p:extLst>
      <p:ext uri="{BB962C8B-B14F-4D97-AF65-F5344CB8AC3E}">
        <p14:creationId xmlns:p14="http://schemas.microsoft.com/office/powerpoint/2010/main" val="13655155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123</a:t>
            </a:fld>
            <a:endParaRPr lang="en-US"/>
          </a:p>
        </p:txBody>
      </p:sp>
    </p:spTree>
    <p:extLst>
      <p:ext uri="{BB962C8B-B14F-4D97-AF65-F5344CB8AC3E}">
        <p14:creationId xmlns:p14="http://schemas.microsoft.com/office/powerpoint/2010/main" val="28694044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124</a:t>
            </a:fld>
            <a:endParaRPr lang="en-US"/>
          </a:p>
        </p:txBody>
      </p:sp>
    </p:spTree>
    <p:extLst>
      <p:ext uri="{BB962C8B-B14F-4D97-AF65-F5344CB8AC3E}">
        <p14:creationId xmlns:p14="http://schemas.microsoft.com/office/powerpoint/2010/main" val="7108569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125</a:t>
            </a:fld>
            <a:endParaRPr lang="en-US"/>
          </a:p>
        </p:txBody>
      </p:sp>
    </p:spTree>
    <p:extLst>
      <p:ext uri="{BB962C8B-B14F-4D97-AF65-F5344CB8AC3E}">
        <p14:creationId xmlns:p14="http://schemas.microsoft.com/office/powerpoint/2010/main" val="276507076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126</a:t>
            </a:fld>
            <a:endParaRPr lang="en-US"/>
          </a:p>
        </p:txBody>
      </p:sp>
    </p:spTree>
    <p:extLst>
      <p:ext uri="{BB962C8B-B14F-4D97-AF65-F5344CB8AC3E}">
        <p14:creationId xmlns:p14="http://schemas.microsoft.com/office/powerpoint/2010/main" val="11742304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127</a:t>
            </a:fld>
            <a:endParaRPr lang="en-US"/>
          </a:p>
        </p:txBody>
      </p:sp>
    </p:spTree>
    <p:extLst>
      <p:ext uri="{BB962C8B-B14F-4D97-AF65-F5344CB8AC3E}">
        <p14:creationId xmlns:p14="http://schemas.microsoft.com/office/powerpoint/2010/main" val="31012923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128</a:t>
            </a:fld>
            <a:endParaRPr lang="en-US"/>
          </a:p>
        </p:txBody>
      </p:sp>
    </p:spTree>
    <p:extLst>
      <p:ext uri="{BB962C8B-B14F-4D97-AF65-F5344CB8AC3E}">
        <p14:creationId xmlns:p14="http://schemas.microsoft.com/office/powerpoint/2010/main" val="5577671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129</a:t>
            </a:fld>
            <a:endParaRPr lang="en-US"/>
          </a:p>
        </p:txBody>
      </p:sp>
    </p:spTree>
    <p:extLst>
      <p:ext uri="{BB962C8B-B14F-4D97-AF65-F5344CB8AC3E}">
        <p14:creationId xmlns:p14="http://schemas.microsoft.com/office/powerpoint/2010/main" val="405045414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130</a:t>
            </a:fld>
            <a:endParaRPr lang="en-US"/>
          </a:p>
        </p:txBody>
      </p:sp>
    </p:spTree>
    <p:extLst>
      <p:ext uri="{BB962C8B-B14F-4D97-AF65-F5344CB8AC3E}">
        <p14:creationId xmlns:p14="http://schemas.microsoft.com/office/powerpoint/2010/main" val="4375400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131</a:t>
            </a:fld>
            <a:endParaRPr lang="en-US"/>
          </a:p>
        </p:txBody>
      </p:sp>
    </p:spTree>
    <p:extLst>
      <p:ext uri="{BB962C8B-B14F-4D97-AF65-F5344CB8AC3E}">
        <p14:creationId xmlns:p14="http://schemas.microsoft.com/office/powerpoint/2010/main" val="22917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a:t>
            </a:fld>
            <a:endParaRPr lang="en-US"/>
          </a:p>
        </p:txBody>
      </p:sp>
    </p:spTree>
    <p:extLst>
      <p:ext uri="{BB962C8B-B14F-4D97-AF65-F5344CB8AC3E}">
        <p14:creationId xmlns:p14="http://schemas.microsoft.com/office/powerpoint/2010/main" val="33338786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132</a:t>
            </a:fld>
            <a:endParaRPr lang="en-US"/>
          </a:p>
        </p:txBody>
      </p:sp>
    </p:spTree>
    <p:extLst>
      <p:ext uri="{BB962C8B-B14F-4D97-AF65-F5344CB8AC3E}">
        <p14:creationId xmlns:p14="http://schemas.microsoft.com/office/powerpoint/2010/main" val="339538546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133</a:t>
            </a:fld>
            <a:endParaRPr lang="en-US"/>
          </a:p>
        </p:txBody>
      </p:sp>
    </p:spTree>
    <p:extLst>
      <p:ext uri="{BB962C8B-B14F-4D97-AF65-F5344CB8AC3E}">
        <p14:creationId xmlns:p14="http://schemas.microsoft.com/office/powerpoint/2010/main" val="74147423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134</a:t>
            </a:fld>
            <a:endParaRPr lang="en-US"/>
          </a:p>
        </p:txBody>
      </p:sp>
    </p:spTree>
    <p:extLst>
      <p:ext uri="{BB962C8B-B14F-4D97-AF65-F5344CB8AC3E}">
        <p14:creationId xmlns:p14="http://schemas.microsoft.com/office/powerpoint/2010/main" val="23234939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135</a:t>
            </a:fld>
            <a:endParaRPr lang="en-US"/>
          </a:p>
        </p:txBody>
      </p:sp>
    </p:spTree>
    <p:extLst>
      <p:ext uri="{BB962C8B-B14F-4D97-AF65-F5344CB8AC3E}">
        <p14:creationId xmlns:p14="http://schemas.microsoft.com/office/powerpoint/2010/main" val="35531645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136</a:t>
            </a:fld>
            <a:endParaRPr lang="en-US"/>
          </a:p>
        </p:txBody>
      </p:sp>
    </p:spTree>
    <p:extLst>
      <p:ext uri="{BB962C8B-B14F-4D97-AF65-F5344CB8AC3E}">
        <p14:creationId xmlns:p14="http://schemas.microsoft.com/office/powerpoint/2010/main" val="8839798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2"/>
        <p:cNvGrpSpPr/>
        <p:nvPr/>
      </p:nvGrpSpPr>
      <p:grpSpPr>
        <a:xfrm>
          <a:off x="0" y="0"/>
          <a:ext cx="0" cy="0"/>
          <a:chOff x="0" y="0"/>
          <a:chExt cx="0" cy="0"/>
        </a:xfrm>
      </p:grpSpPr>
      <p:sp>
        <p:nvSpPr>
          <p:cNvPr id="2743" name="Google Shape;2743;ga03911008d_1_25:notes"/>
          <p:cNvSpPr txBox="1">
            <a:spLocks noGrp="1"/>
          </p:cNvSpPr>
          <p:nvPr>
            <p:ph type="body" idx="1"/>
          </p:nvPr>
        </p:nvSpPr>
        <p:spPr>
          <a:xfrm>
            <a:off x="732544" y="4564211"/>
            <a:ext cx="5860348" cy="4323988"/>
          </a:xfrm>
          <a:prstGeom prst="rect">
            <a:avLst/>
          </a:prstGeom>
        </p:spPr>
        <p:txBody>
          <a:bodyPr spcFirstLastPara="1" wrap="square" lIns="96736" tIns="96736" rIns="96736" bIns="96736" anchor="t" anchorCtr="0">
            <a:noAutofit/>
          </a:bodyPr>
          <a:lstStyle/>
          <a:p>
            <a:endParaRPr/>
          </a:p>
        </p:txBody>
      </p:sp>
      <p:sp>
        <p:nvSpPr>
          <p:cNvPr id="2744" name="Google Shape;2744;ga03911008d_1_25:notes"/>
          <p:cNvSpPr>
            <a:spLocks noGrp="1" noRot="1" noChangeAspect="1"/>
          </p:cNvSpPr>
          <p:nvPr>
            <p:ph type="sldImg" idx="2"/>
          </p:nvPr>
        </p:nvSpPr>
        <p:spPr>
          <a:xfrm>
            <a:off x="1258888" y="719138"/>
            <a:ext cx="4806950" cy="36052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360909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145</a:t>
            </a:fld>
            <a:endParaRPr lang="en-US"/>
          </a:p>
        </p:txBody>
      </p:sp>
    </p:spTree>
    <p:extLst>
      <p:ext uri="{BB962C8B-B14F-4D97-AF65-F5344CB8AC3E}">
        <p14:creationId xmlns:p14="http://schemas.microsoft.com/office/powerpoint/2010/main" val="268697568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146</a:t>
            </a:fld>
            <a:endParaRPr lang="en-US"/>
          </a:p>
        </p:txBody>
      </p:sp>
    </p:spTree>
    <p:extLst>
      <p:ext uri="{BB962C8B-B14F-4D97-AF65-F5344CB8AC3E}">
        <p14:creationId xmlns:p14="http://schemas.microsoft.com/office/powerpoint/2010/main" val="383552898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147</a:t>
            </a:fld>
            <a:endParaRPr lang="en-US"/>
          </a:p>
        </p:txBody>
      </p:sp>
    </p:spTree>
    <p:extLst>
      <p:ext uri="{BB962C8B-B14F-4D97-AF65-F5344CB8AC3E}">
        <p14:creationId xmlns:p14="http://schemas.microsoft.com/office/powerpoint/2010/main" val="44762923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149</a:t>
            </a:fld>
            <a:endParaRPr lang="en-US"/>
          </a:p>
        </p:txBody>
      </p:sp>
    </p:spTree>
    <p:extLst>
      <p:ext uri="{BB962C8B-B14F-4D97-AF65-F5344CB8AC3E}">
        <p14:creationId xmlns:p14="http://schemas.microsoft.com/office/powerpoint/2010/main" val="1682332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a:t>
            </a:fld>
            <a:endParaRPr lang="en-US"/>
          </a:p>
        </p:txBody>
      </p:sp>
    </p:spTree>
    <p:extLst>
      <p:ext uri="{BB962C8B-B14F-4D97-AF65-F5344CB8AC3E}">
        <p14:creationId xmlns:p14="http://schemas.microsoft.com/office/powerpoint/2010/main" val="20036069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150</a:t>
            </a:fld>
            <a:endParaRPr lang="en-US"/>
          </a:p>
        </p:txBody>
      </p:sp>
    </p:spTree>
    <p:extLst>
      <p:ext uri="{BB962C8B-B14F-4D97-AF65-F5344CB8AC3E}">
        <p14:creationId xmlns:p14="http://schemas.microsoft.com/office/powerpoint/2010/main" val="7541817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151</a:t>
            </a:fld>
            <a:endParaRPr lang="en-US"/>
          </a:p>
        </p:txBody>
      </p:sp>
    </p:spTree>
    <p:extLst>
      <p:ext uri="{BB962C8B-B14F-4D97-AF65-F5344CB8AC3E}">
        <p14:creationId xmlns:p14="http://schemas.microsoft.com/office/powerpoint/2010/main" val="59974468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152</a:t>
            </a:fld>
            <a:endParaRPr lang="en-US"/>
          </a:p>
        </p:txBody>
      </p:sp>
    </p:spTree>
    <p:extLst>
      <p:ext uri="{BB962C8B-B14F-4D97-AF65-F5344CB8AC3E}">
        <p14:creationId xmlns:p14="http://schemas.microsoft.com/office/powerpoint/2010/main" val="223294299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153</a:t>
            </a:fld>
            <a:endParaRPr lang="en-US"/>
          </a:p>
        </p:txBody>
      </p:sp>
    </p:spTree>
    <p:extLst>
      <p:ext uri="{BB962C8B-B14F-4D97-AF65-F5344CB8AC3E}">
        <p14:creationId xmlns:p14="http://schemas.microsoft.com/office/powerpoint/2010/main" val="190819771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154</a:t>
            </a:fld>
            <a:endParaRPr lang="en-US"/>
          </a:p>
        </p:txBody>
      </p:sp>
    </p:spTree>
    <p:extLst>
      <p:ext uri="{BB962C8B-B14F-4D97-AF65-F5344CB8AC3E}">
        <p14:creationId xmlns:p14="http://schemas.microsoft.com/office/powerpoint/2010/main" val="79647024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155</a:t>
            </a:fld>
            <a:endParaRPr lang="en-US"/>
          </a:p>
        </p:txBody>
      </p:sp>
    </p:spTree>
    <p:extLst>
      <p:ext uri="{BB962C8B-B14F-4D97-AF65-F5344CB8AC3E}">
        <p14:creationId xmlns:p14="http://schemas.microsoft.com/office/powerpoint/2010/main" val="412326377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156</a:t>
            </a:fld>
            <a:endParaRPr lang="en-US"/>
          </a:p>
        </p:txBody>
      </p:sp>
    </p:spTree>
    <p:extLst>
      <p:ext uri="{BB962C8B-B14F-4D97-AF65-F5344CB8AC3E}">
        <p14:creationId xmlns:p14="http://schemas.microsoft.com/office/powerpoint/2010/main" val="139130001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157</a:t>
            </a:fld>
            <a:endParaRPr lang="en-US"/>
          </a:p>
        </p:txBody>
      </p:sp>
    </p:spTree>
    <p:extLst>
      <p:ext uri="{BB962C8B-B14F-4D97-AF65-F5344CB8AC3E}">
        <p14:creationId xmlns:p14="http://schemas.microsoft.com/office/powerpoint/2010/main" val="398126322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158</a:t>
            </a:fld>
            <a:endParaRPr lang="en-US"/>
          </a:p>
        </p:txBody>
      </p:sp>
    </p:spTree>
    <p:extLst>
      <p:ext uri="{BB962C8B-B14F-4D97-AF65-F5344CB8AC3E}">
        <p14:creationId xmlns:p14="http://schemas.microsoft.com/office/powerpoint/2010/main" val="301012453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159</a:t>
            </a:fld>
            <a:endParaRPr lang="en-US"/>
          </a:p>
        </p:txBody>
      </p:sp>
    </p:spTree>
    <p:extLst>
      <p:ext uri="{BB962C8B-B14F-4D97-AF65-F5344CB8AC3E}">
        <p14:creationId xmlns:p14="http://schemas.microsoft.com/office/powerpoint/2010/main" val="3723013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a:t>
            </a:fld>
            <a:endParaRPr lang="en-US"/>
          </a:p>
        </p:txBody>
      </p:sp>
    </p:spTree>
    <p:extLst>
      <p:ext uri="{BB962C8B-B14F-4D97-AF65-F5344CB8AC3E}">
        <p14:creationId xmlns:p14="http://schemas.microsoft.com/office/powerpoint/2010/main" val="123658601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160</a:t>
            </a:fld>
            <a:endParaRPr lang="en-US"/>
          </a:p>
        </p:txBody>
      </p:sp>
    </p:spTree>
    <p:extLst>
      <p:ext uri="{BB962C8B-B14F-4D97-AF65-F5344CB8AC3E}">
        <p14:creationId xmlns:p14="http://schemas.microsoft.com/office/powerpoint/2010/main" val="16990704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161</a:t>
            </a:fld>
            <a:endParaRPr lang="en-US"/>
          </a:p>
        </p:txBody>
      </p:sp>
    </p:spTree>
    <p:extLst>
      <p:ext uri="{BB962C8B-B14F-4D97-AF65-F5344CB8AC3E}">
        <p14:creationId xmlns:p14="http://schemas.microsoft.com/office/powerpoint/2010/main" val="315940843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162</a:t>
            </a:fld>
            <a:endParaRPr lang="en-US"/>
          </a:p>
        </p:txBody>
      </p:sp>
    </p:spTree>
    <p:extLst>
      <p:ext uri="{BB962C8B-B14F-4D97-AF65-F5344CB8AC3E}">
        <p14:creationId xmlns:p14="http://schemas.microsoft.com/office/powerpoint/2010/main" val="8106654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163</a:t>
            </a:fld>
            <a:endParaRPr lang="en-US"/>
          </a:p>
        </p:txBody>
      </p:sp>
    </p:spTree>
    <p:extLst>
      <p:ext uri="{BB962C8B-B14F-4D97-AF65-F5344CB8AC3E}">
        <p14:creationId xmlns:p14="http://schemas.microsoft.com/office/powerpoint/2010/main" val="317989231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164</a:t>
            </a:fld>
            <a:endParaRPr lang="en-US"/>
          </a:p>
        </p:txBody>
      </p:sp>
    </p:spTree>
    <p:extLst>
      <p:ext uri="{BB962C8B-B14F-4D97-AF65-F5344CB8AC3E}">
        <p14:creationId xmlns:p14="http://schemas.microsoft.com/office/powerpoint/2010/main" val="163930863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167</a:t>
            </a:fld>
            <a:endParaRPr lang="en-US"/>
          </a:p>
        </p:txBody>
      </p:sp>
    </p:spTree>
    <p:extLst>
      <p:ext uri="{BB962C8B-B14F-4D97-AF65-F5344CB8AC3E}">
        <p14:creationId xmlns:p14="http://schemas.microsoft.com/office/powerpoint/2010/main" val="56095596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168</a:t>
            </a:fld>
            <a:endParaRPr lang="en-US"/>
          </a:p>
        </p:txBody>
      </p:sp>
    </p:spTree>
    <p:extLst>
      <p:ext uri="{BB962C8B-B14F-4D97-AF65-F5344CB8AC3E}">
        <p14:creationId xmlns:p14="http://schemas.microsoft.com/office/powerpoint/2010/main" val="286679805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169</a:t>
            </a:fld>
            <a:endParaRPr lang="en-US"/>
          </a:p>
        </p:txBody>
      </p:sp>
    </p:spTree>
    <p:extLst>
      <p:ext uri="{BB962C8B-B14F-4D97-AF65-F5344CB8AC3E}">
        <p14:creationId xmlns:p14="http://schemas.microsoft.com/office/powerpoint/2010/main" val="356740227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170</a:t>
            </a:fld>
            <a:endParaRPr lang="en-US"/>
          </a:p>
        </p:txBody>
      </p:sp>
    </p:spTree>
    <p:extLst>
      <p:ext uri="{BB962C8B-B14F-4D97-AF65-F5344CB8AC3E}">
        <p14:creationId xmlns:p14="http://schemas.microsoft.com/office/powerpoint/2010/main" val="403684801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171</a:t>
            </a:fld>
            <a:endParaRPr lang="en-US"/>
          </a:p>
        </p:txBody>
      </p:sp>
    </p:spTree>
    <p:extLst>
      <p:ext uri="{BB962C8B-B14F-4D97-AF65-F5344CB8AC3E}">
        <p14:creationId xmlns:p14="http://schemas.microsoft.com/office/powerpoint/2010/main" val="1344382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a:t>
            </a:fld>
            <a:endParaRPr lang="en-US"/>
          </a:p>
        </p:txBody>
      </p:sp>
    </p:spTree>
    <p:extLst>
      <p:ext uri="{BB962C8B-B14F-4D97-AF65-F5344CB8AC3E}">
        <p14:creationId xmlns:p14="http://schemas.microsoft.com/office/powerpoint/2010/main" val="360805750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172</a:t>
            </a:fld>
            <a:endParaRPr lang="en-US"/>
          </a:p>
        </p:txBody>
      </p:sp>
    </p:spTree>
    <p:extLst>
      <p:ext uri="{BB962C8B-B14F-4D97-AF65-F5344CB8AC3E}">
        <p14:creationId xmlns:p14="http://schemas.microsoft.com/office/powerpoint/2010/main" val="228010974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173</a:t>
            </a:fld>
            <a:endParaRPr lang="en-US"/>
          </a:p>
        </p:txBody>
      </p:sp>
    </p:spTree>
    <p:extLst>
      <p:ext uri="{BB962C8B-B14F-4D97-AF65-F5344CB8AC3E}">
        <p14:creationId xmlns:p14="http://schemas.microsoft.com/office/powerpoint/2010/main" val="210503246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174</a:t>
            </a:fld>
            <a:endParaRPr lang="en-US"/>
          </a:p>
        </p:txBody>
      </p:sp>
    </p:spTree>
    <p:extLst>
      <p:ext uri="{BB962C8B-B14F-4D97-AF65-F5344CB8AC3E}">
        <p14:creationId xmlns:p14="http://schemas.microsoft.com/office/powerpoint/2010/main" val="217295014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175</a:t>
            </a:fld>
            <a:endParaRPr lang="en-US"/>
          </a:p>
        </p:txBody>
      </p:sp>
    </p:spTree>
    <p:extLst>
      <p:ext uri="{BB962C8B-B14F-4D97-AF65-F5344CB8AC3E}">
        <p14:creationId xmlns:p14="http://schemas.microsoft.com/office/powerpoint/2010/main" val="173433034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176</a:t>
            </a:fld>
            <a:endParaRPr lang="en-US"/>
          </a:p>
        </p:txBody>
      </p:sp>
    </p:spTree>
    <p:extLst>
      <p:ext uri="{BB962C8B-B14F-4D97-AF65-F5344CB8AC3E}">
        <p14:creationId xmlns:p14="http://schemas.microsoft.com/office/powerpoint/2010/main" val="262379769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177</a:t>
            </a:fld>
            <a:endParaRPr lang="en-US"/>
          </a:p>
        </p:txBody>
      </p:sp>
    </p:spTree>
    <p:extLst>
      <p:ext uri="{BB962C8B-B14F-4D97-AF65-F5344CB8AC3E}">
        <p14:creationId xmlns:p14="http://schemas.microsoft.com/office/powerpoint/2010/main" val="100942187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178</a:t>
            </a:fld>
            <a:endParaRPr lang="en-US"/>
          </a:p>
        </p:txBody>
      </p:sp>
    </p:spTree>
    <p:extLst>
      <p:ext uri="{BB962C8B-B14F-4D97-AF65-F5344CB8AC3E}">
        <p14:creationId xmlns:p14="http://schemas.microsoft.com/office/powerpoint/2010/main" val="369024679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179</a:t>
            </a:fld>
            <a:endParaRPr lang="en-US"/>
          </a:p>
        </p:txBody>
      </p:sp>
    </p:spTree>
    <p:extLst>
      <p:ext uri="{BB962C8B-B14F-4D97-AF65-F5344CB8AC3E}">
        <p14:creationId xmlns:p14="http://schemas.microsoft.com/office/powerpoint/2010/main" val="206795030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180</a:t>
            </a:fld>
            <a:endParaRPr lang="en-US"/>
          </a:p>
        </p:txBody>
      </p:sp>
    </p:spTree>
    <p:extLst>
      <p:ext uri="{BB962C8B-B14F-4D97-AF65-F5344CB8AC3E}">
        <p14:creationId xmlns:p14="http://schemas.microsoft.com/office/powerpoint/2010/main" val="397598501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181</a:t>
            </a:fld>
            <a:endParaRPr lang="en-US"/>
          </a:p>
        </p:txBody>
      </p:sp>
    </p:spTree>
    <p:extLst>
      <p:ext uri="{BB962C8B-B14F-4D97-AF65-F5344CB8AC3E}">
        <p14:creationId xmlns:p14="http://schemas.microsoft.com/office/powerpoint/2010/main" val="2601156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a:t>
            </a:fld>
            <a:endParaRPr lang="en-US"/>
          </a:p>
        </p:txBody>
      </p:sp>
    </p:spTree>
    <p:extLst>
      <p:ext uri="{BB962C8B-B14F-4D97-AF65-F5344CB8AC3E}">
        <p14:creationId xmlns:p14="http://schemas.microsoft.com/office/powerpoint/2010/main" val="257201391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182</a:t>
            </a:fld>
            <a:endParaRPr lang="en-US"/>
          </a:p>
        </p:txBody>
      </p:sp>
    </p:spTree>
    <p:extLst>
      <p:ext uri="{BB962C8B-B14F-4D97-AF65-F5344CB8AC3E}">
        <p14:creationId xmlns:p14="http://schemas.microsoft.com/office/powerpoint/2010/main" val="106254220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183</a:t>
            </a:fld>
            <a:endParaRPr lang="en-US"/>
          </a:p>
        </p:txBody>
      </p:sp>
    </p:spTree>
    <p:extLst>
      <p:ext uri="{BB962C8B-B14F-4D97-AF65-F5344CB8AC3E}">
        <p14:creationId xmlns:p14="http://schemas.microsoft.com/office/powerpoint/2010/main" val="325050500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184</a:t>
            </a:fld>
            <a:endParaRPr lang="en-US"/>
          </a:p>
        </p:txBody>
      </p:sp>
    </p:spTree>
    <p:extLst>
      <p:ext uri="{BB962C8B-B14F-4D97-AF65-F5344CB8AC3E}">
        <p14:creationId xmlns:p14="http://schemas.microsoft.com/office/powerpoint/2010/main" val="413518898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185</a:t>
            </a:fld>
            <a:endParaRPr lang="en-US"/>
          </a:p>
        </p:txBody>
      </p:sp>
    </p:spTree>
    <p:extLst>
      <p:ext uri="{BB962C8B-B14F-4D97-AF65-F5344CB8AC3E}">
        <p14:creationId xmlns:p14="http://schemas.microsoft.com/office/powerpoint/2010/main" val="402902662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186</a:t>
            </a:fld>
            <a:endParaRPr lang="en-US"/>
          </a:p>
        </p:txBody>
      </p:sp>
    </p:spTree>
    <p:extLst>
      <p:ext uri="{BB962C8B-B14F-4D97-AF65-F5344CB8AC3E}">
        <p14:creationId xmlns:p14="http://schemas.microsoft.com/office/powerpoint/2010/main" val="395084508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187</a:t>
            </a:fld>
            <a:endParaRPr lang="en-US"/>
          </a:p>
        </p:txBody>
      </p:sp>
    </p:spTree>
    <p:extLst>
      <p:ext uri="{BB962C8B-B14F-4D97-AF65-F5344CB8AC3E}">
        <p14:creationId xmlns:p14="http://schemas.microsoft.com/office/powerpoint/2010/main" val="332886470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188</a:t>
            </a:fld>
            <a:endParaRPr lang="en-US"/>
          </a:p>
        </p:txBody>
      </p:sp>
    </p:spTree>
    <p:extLst>
      <p:ext uri="{BB962C8B-B14F-4D97-AF65-F5344CB8AC3E}">
        <p14:creationId xmlns:p14="http://schemas.microsoft.com/office/powerpoint/2010/main" val="148862194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189</a:t>
            </a:fld>
            <a:endParaRPr lang="en-US"/>
          </a:p>
        </p:txBody>
      </p:sp>
    </p:spTree>
    <p:extLst>
      <p:ext uri="{BB962C8B-B14F-4D97-AF65-F5344CB8AC3E}">
        <p14:creationId xmlns:p14="http://schemas.microsoft.com/office/powerpoint/2010/main" val="59502368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190</a:t>
            </a:fld>
            <a:endParaRPr lang="en-US"/>
          </a:p>
        </p:txBody>
      </p:sp>
    </p:spTree>
    <p:extLst>
      <p:ext uri="{BB962C8B-B14F-4D97-AF65-F5344CB8AC3E}">
        <p14:creationId xmlns:p14="http://schemas.microsoft.com/office/powerpoint/2010/main" val="224634002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191</a:t>
            </a:fld>
            <a:endParaRPr lang="en-US"/>
          </a:p>
        </p:txBody>
      </p:sp>
    </p:spTree>
    <p:extLst>
      <p:ext uri="{BB962C8B-B14F-4D97-AF65-F5344CB8AC3E}">
        <p14:creationId xmlns:p14="http://schemas.microsoft.com/office/powerpoint/2010/main" val="15802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a:t>
            </a:fld>
            <a:endParaRPr lang="en-US"/>
          </a:p>
        </p:txBody>
      </p:sp>
    </p:spTree>
    <p:extLst>
      <p:ext uri="{BB962C8B-B14F-4D97-AF65-F5344CB8AC3E}">
        <p14:creationId xmlns:p14="http://schemas.microsoft.com/office/powerpoint/2010/main" val="396543924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192</a:t>
            </a:fld>
            <a:endParaRPr lang="en-US"/>
          </a:p>
        </p:txBody>
      </p:sp>
    </p:spTree>
    <p:extLst>
      <p:ext uri="{BB962C8B-B14F-4D97-AF65-F5344CB8AC3E}">
        <p14:creationId xmlns:p14="http://schemas.microsoft.com/office/powerpoint/2010/main" val="249034986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193</a:t>
            </a:fld>
            <a:endParaRPr lang="en-US"/>
          </a:p>
        </p:txBody>
      </p:sp>
    </p:spTree>
    <p:extLst>
      <p:ext uri="{BB962C8B-B14F-4D97-AF65-F5344CB8AC3E}">
        <p14:creationId xmlns:p14="http://schemas.microsoft.com/office/powerpoint/2010/main" val="86703065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194</a:t>
            </a:fld>
            <a:endParaRPr lang="en-US"/>
          </a:p>
        </p:txBody>
      </p:sp>
    </p:spTree>
    <p:extLst>
      <p:ext uri="{BB962C8B-B14F-4D97-AF65-F5344CB8AC3E}">
        <p14:creationId xmlns:p14="http://schemas.microsoft.com/office/powerpoint/2010/main" val="141407530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195</a:t>
            </a:fld>
            <a:endParaRPr lang="en-US"/>
          </a:p>
        </p:txBody>
      </p:sp>
    </p:spTree>
    <p:extLst>
      <p:ext uri="{BB962C8B-B14F-4D97-AF65-F5344CB8AC3E}">
        <p14:creationId xmlns:p14="http://schemas.microsoft.com/office/powerpoint/2010/main" val="346408534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196</a:t>
            </a:fld>
            <a:endParaRPr lang="en-US"/>
          </a:p>
        </p:txBody>
      </p:sp>
    </p:spTree>
    <p:extLst>
      <p:ext uri="{BB962C8B-B14F-4D97-AF65-F5344CB8AC3E}">
        <p14:creationId xmlns:p14="http://schemas.microsoft.com/office/powerpoint/2010/main" val="207041926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199</a:t>
            </a:fld>
            <a:endParaRPr lang="en-US"/>
          </a:p>
        </p:txBody>
      </p:sp>
    </p:spTree>
    <p:extLst>
      <p:ext uri="{BB962C8B-B14F-4D97-AF65-F5344CB8AC3E}">
        <p14:creationId xmlns:p14="http://schemas.microsoft.com/office/powerpoint/2010/main" val="303345393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200</a:t>
            </a:fld>
            <a:endParaRPr lang="en-US"/>
          </a:p>
        </p:txBody>
      </p:sp>
    </p:spTree>
    <p:extLst>
      <p:ext uri="{BB962C8B-B14F-4D97-AF65-F5344CB8AC3E}">
        <p14:creationId xmlns:p14="http://schemas.microsoft.com/office/powerpoint/2010/main" val="60317616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201</a:t>
            </a:fld>
            <a:endParaRPr lang="en-US"/>
          </a:p>
        </p:txBody>
      </p:sp>
    </p:spTree>
    <p:extLst>
      <p:ext uri="{BB962C8B-B14F-4D97-AF65-F5344CB8AC3E}">
        <p14:creationId xmlns:p14="http://schemas.microsoft.com/office/powerpoint/2010/main" val="58726085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202</a:t>
            </a:fld>
            <a:endParaRPr lang="en-US"/>
          </a:p>
        </p:txBody>
      </p:sp>
    </p:spTree>
    <p:extLst>
      <p:ext uri="{BB962C8B-B14F-4D97-AF65-F5344CB8AC3E}">
        <p14:creationId xmlns:p14="http://schemas.microsoft.com/office/powerpoint/2010/main" val="143702702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203</a:t>
            </a:fld>
            <a:endParaRPr lang="en-US"/>
          </a:p>
        </p:txBody>
      </p:sp>
    </p:spTree>
    <p:extLst>
      <p:ext uri="{BB962C8B-B14F-4D97-AF65-F5344CB8AC3E}">
        <p14:creationId xmlns:p14="http://schemas.microsoft.com/office/powerpoint/2010/main" val="3546954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a:t>
            </a:fld>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204</a:t>
            </a:fld>
            <a:endParaRPr lang="en-US"/>
          </a:p>
        </p:txBody>
      </p:sp>
    </p:spTree>
    <p:extLst>
      <p:ext uri="{BB962C8B-B14F-4D97-AF65-F5344CB8AC3E}">
        <p14:creationId xmlns:p14="http://schemas.microsoft.com/office/powerpoint/2010/main" val="182338813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205</a:t>
            </a:fld>
            <a:endParaRPr lang="en-US"/>
          </a:p>
        </p:txBody>
      </p:sp>
    </p:spTree>
    <p:extLst>
      <p:ext uri="{BB962C8B-B14F-4D97-AF65-F5344CB8AC3E}">
        <p14:creationId xmlns:p14="http://schemas.microsoft.com/office/powerpoint/2010/main" val="304212968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206</a:t>
            </a:fld>
            <a:endParaRPr lang="en-US"/>
          </a:p>
        </p:txBody>
      </p:sp>
    </p:spTree>
    <p:extLst>
      <p:ext uri="{BB962C8B-B14F-4D97-AF65-F5344CB8AC3E}">
        <p14:creationId xmlns:p14="http://schemas.microsoft.com/office/powerpoint/2010/main" val="115340986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207</a:t>
            </a:fld>
            <a:endParaRPr lang="en-US"/>
          </a:p>
        </p:txBody>
      </p:sp>
    </p:spTree>
    <p:extLst>
      <p:ext uri="{BB962C8B-B14F-4D97-AF65-F5344CB8AC3E}">
        <p14:creationId xmlns:p14="http://schemas.microsoft.com/office/powerpoint/2010/main" val="313334104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208</a:t>
            </a:fld>
            <a:endParaRPr lang="en-US"/>
          </a:p>
        </p:txBody>
      </p:sp>
    </p:spTree>
    <p:extLst>
      <p:ext uri="{BB962C8B-B14F-4D97-AF65-F5344CB8AC3E}">
        <p14:creationId xmlns:p14="http://schemas.microsoft.com/office/powerpoint/2010/main" val="157573680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209</a:t>
            </a:fld>
            <a:endParaRPr lang="en-US"/>
          </a:p>
        </p:txBody>
      </p:sp>
    </p:spTree>
    <p:extLst>
      <p:ext uri="{BB962C8B-B14F-4D97-AF65-F5344CB8AC3E}">
        <p14:creationId xmlns:p14="http://schemas.microsoft.com/office/powerpoint/2010/main" val="333911235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210</a:t>
            </a:fld>
            <a:endParaRPr lang="en-US"/>
          </a:p>
        </p:txBody>
      </p:sp>
    </p:spTree>
    <p:extLst>
      <p:ext uri="{BB962C8B-B14F-4D97-AF65-F5344CB8AC3E}">
        <p14:creationId xmlns:p14="http://schemas.microsoft.com/office/powerpoint/2010/main" val="20487025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211</a:t>
            </a:fld>
            <a:endParaRPr lang="en-US"/>
          </a:p>
        </p:txBody>
      </p:sp>
    </p:spTree>
    <p:extLst>
      <p:ext uri="{BB962C8B-B14F-4D97-AF65-F5344CB8AC3E}">
        <p14:creationId xmlns:p14="http://schemas.microsoft.com/office/powerpoint/2010/main" val="26695015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212</a:t>
            </a:fld>
            <a:endParaRPr lang="en-US"/>
          </a:p>
        </p:txBody>
      </p:sp>
    </p:spTree>
    <p:extLst>
      <p:ext uri="{BB962C8B-B14F-4D97-AF65-F5344CB8AC3E}">
        <p14:creationId xmlns:p14="http://schemas.microsoft.com/office/powerpoint/2010/main" val="405371194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213</a:t>
            </a:fld>
            <a:endParaRPr lang="en-US"/>
          </a:p>
        </p:txBody>
      </p:sp>
    </p:spTree>
    <p:extLst>
      <p:ext uri="{BB962C8B-B14F-4D97-AF65-F5344CB8AC3E}">
        <p14:creationId xmlns:p14="http://schemas.microsoft.com/office/powerpoint/2010/main" val="1257209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a:t>
            </a:fld>
            <a:endParaRPr lang="en-US"/>
          </a:p>
        </p:txBody>
      </p:sp>
    </p:spTree>
    <p:extLst>
      <p:ext uri="{BB962C8B-B14F-4D97-AF65-F5344CB8AC3E}">
        <p14:creationId xmlns:p14="http://schemas.microsoft.com/office/powerpoint/2010/main" val="280931059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214</a:t>
            </a:fld>
            <a:endParaRPr lang="en-US"/>
          </a:p>
        </p:txBody>
      </p:sp>
    </p:spTree>
    <p:extLst>
      <p:ext uri="{BB962C8B-B14F-4D97-AF65-F5344CB8AC3E}">
        <p14:creationId xmlns:p14="http://schemas.microsoft.com/office/powerpoint/2010/main" val="81293709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215</a:t>
            </a:fld>
            <a:endParaRPr lang="en-US"/>
          </a:p>
        </p:txBody>
      </p:sp>
    </p:spTree>
    <p:extLst>
      <p:ext uri="{BB962C8B-B14F-4D97-AF65-F5344CB8AC3E}">
        <p14:creationId xmlns:p14="http://schemas.microsoft.com/office/powerpoint/2010/main" val="91485565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216</a:t>
            </a:fld>
            <a:endParaRPr lang="en-US"/>
          </a:p>
        </p:txBody>
      </p:sp>
    </p:spTree>
    <p:extLst>
      <p:ext uri="{BB962C8B-B14F-4D97-AF65-F5344CB8AC3E}">
        <p14:creationId xmlns:p14="http://schemas.microsoft.com/office/powerpoint/2010/main" val="359056900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217</a:t>
            </a:fld>
            <a:endParaRPr lang="en-US"/>
          </a:p>
        </p:txBody>
      </p:sp>
    </p:spTree>
    <p:extLst>
      <p:ext uri="{BB962C8B-B14F-4D97-AF65-F5344CB8AC3E}">
        <p14:creationId xmlns:p14="http://schemas.microsoft.com/office/powerpoint/2010/main" val="376889107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218</a:t>
            </a:fld>
            <a:endParaRPr lang="en-US"/>
          </a:p>
        </p:txBody>
      </p:sp>
    </p:spTree>
    <p:extLst>
      <p:ext uri="{BB962C8B-B14F-4D97-AF65-F5344CB8AC3E}">
        <p14:creationId xmlns:p14="http://schemas.microsoft.com/office/powerpoint/2010/main" val="100708115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219</a:t>
            </a:fld>
            <a:endParaRPr lang="en-US"/>
          </a:p>
        </p:txBody>
      </p:sp>
    </p:spTree>
    <p:extLst>
      <p:ext uri="{BB962C8B-B14F-4D97-AF65-F5344CB8AC3E}">
        <p14:creationId xmlns:p14="http://schemas.microsoft.com/office/powerpoint/2010/main" val="178271061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220</a:t>
            </a:fld>
            <a:endParaRPr lang="en-US"/>
          </a:p>
        </p:txBody>
      </p:sp>
    </p:spTree>
    <p:extLst>
      <p:ext uri="{BB962C8B-B14F-4D97-AF65-F5344CB8AC3E}">
        <p14:creationId xmlns:p14="http://schemas.microsoft.com/office/powerpoint/2010/main" val="34678787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221</a:t>
            </a:fld>
            <a:endParaRPr lang="en-US"/>
          </a:p>
        </p:txBody>
      </p:sp>
    </p:spTree>
    <p:extLst>
      <p:ext uri="{BB962C8B-B14F-4D97-AF65-F5344CB8AC3E}">
        <p14:creationId xmlns:p14="http://schemas.microsoft.com/office/powerpoint/2010/main" val="124094728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222</a:t>
            </a:fld>
            <a:endParaRPr lang="en-US"/>
          </a:p>
        </p:txBody>
      </p:sp>
    </p:spTree>
    <p:extLst>
      <p:ext uri="{BB962C8B-B14F-4D97-AF65-F5344CB8AC3E}">
        <p14:creationId xmlns:p14="http://schemas.microsoft.com/office/powerpoint/2010/main" val="100428477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223</a:t>
            </a:fld>
            <a:endParaRPr lang="en-US"/>
          </a:p>
        </p:txBody>
      </p:sp>
    </p:spTree>
    <p:extLst>
      <p:ext uri="{BB962C8B-B14F-4D97-AF65-F5344CB8AC3E}">
        <p14:creationId xmlns:p14="http://schemas.microsoft.com/office/powerpoint/2010/main" val="2050934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a:t>
            </a:fld>
            <a:endParaRPr lang="en-US"/>
          </a:p>
        </p:txBody>
      </p:sp>
    </p:spTree>
    <p:extLst>
      <p:ext uri="{BB962C8B-B14F-4D97-AF65-F5344CB8AC3E}">
        <p14:creationId xmlns:p14="http://schemas.microsoft.com/office/powerpoint/2010/main" val="4188874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a:t>
            </a:fld>
            <a:endParaRPr lang="en-US"/>
          </a:p>
        </p:txBody>
      </p:sp>
    </p:spTree>
    <p:extLst>
      <p:ext uri="{BB962C8B-B14F-4D97-AF65-F5344CB8AC3E}">
        <p14:creationId xmlns:p14="http://schemas.microsoft.com/office/powerpoint/2010/main" val="96134450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224</a:t>
            </a:fld>
            <a:endParaRPr lang="en-US"/>
          </a:p>
        </p:txBody>
      </p:sp>
    </p:spTree>
    <p:extLst>
      <p:ext uri="{BB962C8B-B14F-4D97-AF65-F5344CB8AC3E}">
        <p14:creationId xmlns:p14="http://schemas.microsoft.com/office/powerpoint/2010/main" val="335814238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225</a:t>
            </a:fld>
            <a:endParaRPr lang="en-US"/>
          </a:p>
        </p:txBody>
      </p:sp>
    </p:spTree>
    <p:extLst>
      <p:ext uri="{BB962C8B-B14F-4D97-AF65-F5344CB8AC3E}">
        <p14:creationId xmlns:p14="http://schemas.microsoft.com/office/powerpoint/2010/main" val="97507163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226</a:t>
            </a:fld>
            <a:endParaRPr lang="en-US"/>
          </a:p>
        </p:txBody>
      </p:sp>
    </p:spTree>
    <p:extLst>
      <p:ext uri="{BB962C8B-B14F-4D97-AF65-F5344CB8AC3E}">
        <p14:creationId xmlns:p14="http://schemas.microsoft.com/office/powerpoint/2010/main" val="351187742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227</a:t>
            </a:fld>
            <a:endParaRPr lang="en-US"/>
          </a:p>
        </p:txBody>
      </p:sp>
    </p:spTree>
    <p:extLst>
      <p:ext uri="{BB962C8B-B14F-4D97-AF65-F5344CB8AC3E}">
        <p14:creationId xmlns:p14="http://schemas.microsoft.com/office/powerpoint/2010/main" val="341875999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228</a:t>
            </a:fld>
            <a:endParaRPr lang="en-US"/>
          </a:p>
        </p:txBody>
      </p:sp>
    </p:spTree>
    <p:extLst>
      <p:ext uri="{BB962C8B-B14F-4D97-AF65-F5344CB8AC3E}">
        <p14:creationId xmlns:p14="http://schemas.microsoft.com/office/powerpoint/2010/main" val="127855190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229</a:t>
            </a:fld>
            <a:endParaRPr lang="en-US"/>
          </a:p>
        </p:txBody>
      </p:sp>
    </p:spTree>
    <p:extLst>
      <p:ext uri="{BB962C8B-B14F-4D97-AF65-F5344CB8AC3E}">
        <p14:creationId xmlns:p14="http://schemas.microsoft.com/office/powerpoint/2010/main" val="167107032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230</a:t>
            </a:fld>
            <a:endParaRPr lang="en-US"/>
          </a:p>
        </p:txBody>
      </p:sp>
    </p:spTree>
    <p:extLst>
      <p:ext uri="{BB962C8B-B14F-4D97-AF65-F5344CB8AC3E}">
        <p14:creationId xmlns:p14="http://schemas.microsoft.com/office/powerpoint/2010/main" val="325513198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231</a:t>
            </a:fld>
            <a:endParaRPr lang="en-US"/>
          </a:p>
        </p:txBody>
      </p:sp>
    </p:spTree>
    <p:extLst>
      <p:ext uri="{BB962C8B-B14F-4D97-AF65-F5344CB8AC3E}">
        <p14:creationId xmlns:p14="http://schemas.microsoft.com/office/powerpoint/2010/main" val="266126858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232</a:t>
            </a:fld>
            <a:endParaRPr lang="en-US"/>
          </a:p>
        </p:txBody>
      </p:sp>
    </p:spTree>
    <p:extLst>
      <p:ext uri="{BB962C8B-B14F-4D97-AF65-F5344CB8AC3E}">
        <p14:creationId xmlns:p14="http://schemas.microsoft.com/office/powerpoint/2010/main" val="286130050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233</a:t>
            </a:fld>
            <a:endParaRPr lang="en-US"/>
          </a:p>
        </p:txBody>
      </p:sp>
    </p:spTree>
    <p:extLst>
      <p:ext uri="{BB962C8B-B14F-4D97-AF65-F5344CB8AC3E}">
        <p14:creationId xmlns:p14="http://schemas.microsoft.com/office/powerpoint/2010/main" val="1124602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a:t>
            </a:fld>
            <a:endParaRPr lang="en-US"/>
          </a:p>
        </p:txBody>
      </p:sp>
    </p:spTree>
    <p:extLst>
      <p:ext uri="{BB962C8B-B14F-4D97-AF65-F5344CB8AC3E}">
        <p14:creationId xmlns:p14="http://schemas.microsoft.com/office/powerpoint/2010/main" val="201827056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234</a:t>
            </a:fld>
            <a:endParaRPr lang="en-US"/>
          </a:p>
        </p:txBody>
      </p:sp>
    </p:spTree>
    <p:extLst>
      <p:ext uri="{BB962C8B-B14F-4D97-AF65-F5344CB8AC3E}">
        <p14:creationId xmlns:p14="http://schemas.microsoft.com/office/powerpoint/2010/main" val="297028323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235</a:t>
            </a:fld>
            <a:endParaRPr lang="en-US"/>
          </a:p>
        </p:txBody>
      </p:sp>
    </p:spTree>
    <p:extLst>
      <p:ext uri="{BB962C8B-B14F-4D97-AF65-F5344CB8AC3E}">
        <p14:creationId xmlns:p14="http://schemas.microsoft.com/office/powerpoint/2010/main" val="400329928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236</a:t>
            </a:fld>
            <a:endParaRPr lang="en-US"/>
          </a:p>
        </p:txBody>
      </p:sp>
    </p:spTree>
    <p:extLst>
      <p:ext uri="{BB962C8B-B14F-4D97-AF65-F5344CB8AC3E}">
        <p14:creationId xmlns:p14="http://schemas.microsoft.com/office/powerpoint/2010/main" val="164236314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237</a:t>
            </a:fld>
            <a:endParaRPr lang="en-US"/>
          </a:p>
        </p:txBody>
      </p:sp>
    </p:spTree>
    <p:extLst>
      <p:ext uri="{BB962C8B-B14F-4D97-AF65-F5344CB8AC3E}">
        <p14:creationId xmlns:p14="http://schemas.microsoft.com/office/powerpoint/2010/main" val="136397272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238</a:t>
            </a:fld>
            <a:endParaRPr lang="en-US"/>
          </a:p>
        </p:txBody>
      </p:sp>
    </p:spTree>
    <p:extLst>
      <p:ext uri="{BB962C8B-B14F-4D97-AF65-F5344CB8AC3E}">
        <p14:creationId xmlns:p14="http://schemas.microsoft.com/office/powerpoint/2010/main" val="306568045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239</a:t>
            </a:fld>
            <a:endParaRPr lang="en-US"/>
          </a:p>
        </p:txBody>
      </p:sp>
    </p:spTree>
    <p:extLst>
      <p:ext uri="{BB962C8B-B14F-4D97-AF65-F5344CB8AC3E}">
        <p14:creationId xmlns:p14="http://schemas.microsoft.com/office/powerpoint/2010/main" val="227407293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240</a:t>
            </a:fld>
            <a:endParaRPr lang="en-US"/>
          </a:p>
        </p:txBody>
      </p:sp>
    </p:spTree>
    <p:extLst>
      <p:ext uri="{BB962C8B-B14F-4D97-AF65-F5344CB8AC3E}">
        <p14:creationId xmlns:p14="http://schemas.microsoft.com/office/powerpoint/2010/main" val="363041208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243</a:t>
            </a:fld>
            <a:endParaRPr lang="en-US"/>
          </a:p>
        </p:txBody>
      </p:sp>
    </p:spTree>
    <p:extLst>
      <p:ext uri="{BB962C8B-B14F-4D97-AF65-F5344CB8AC3E}">
        <p14:creationId xmlns:p14="http://schemas.microsoft.com/office/powerpoint/2010/main" val="222017610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244</a:t>
            </a:fld>
            <a:endParaRPr lang="en-US"/>
          </a:p>
        </p:txBody>
      </p:sp>
    </p:spTree>
    <p:extLst>
      <p:ext uri="{BB962C8B-B14F-4D97-AF65-F5344CB8AC3E}">
        <p14:creationId xmlns:p14="http://schemas.microsoft.com/office/powerpoint/2010/main" val="405596217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245</a:t>
            </a:fld>
            <a:endParaRPr lang="en-US"/>
          </a:p>
        </p:txBody>
      </p:sp>
    </p:spTree>
    <p:extLst>
      <p:ext uri="{BB962C8B-B14F-4D97-AF65-F5344CB8AC3E}">
        <p14:creationId xmlns:p14="http://schemas.microsoft.com/office/powerpoint/2010/main" val="2491198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a:t>
            </a:fld>
            <a:endParaRPr lang="en-US"/>
          </a:p>
        </p:txBody>
      </p:sp>
    </p:spTree>
    <p:extLst>
      <p:ext uri="{BB962C8B-B14F-4D97-AF65-F5344CB8AC3E}">
        <p14:creationId xmlns:p14="http://schemas.microsoft.com/office/powerpoint/2010/main" val="32461218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246</a:t>
            </a:fld>
            <a:endParaRPr lang="en-US"/>
          </a:p>
        </p:txBody>
      </p:sp>
    </p:spTree>
    <p:extLst>
      <p:ext uri="{BB962C8B-B14F-4D97-AF65-F5344CB8AC3E}">
        <p14:creationId xmlns:p14="http://schemas.microsoft.com/office/powerpoint/2010/main" val="133523380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247</a:t>
            </a:fld>
            <a:endParaRPr lang="en-US"/>
          </a:p>
        </p:txBody>
      </p:sp>
    </p:spTree>
    <p:extLst>
      <p:ext uri="{BB962C8B-B14F-4D97-AF65-F5344CB8AC3E}">
        <p14:creationId xmlns:p14="http://schemas.microsoft.com/office/powerpoint/2010/main" val="201309849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248</a:t>
            </a:fld>
            <a:endParaRPr lang="en-US"/>
          </a:p>
        </p:txBody>
      </p:sp>
    </p:spTree>
    <p:extLst>
      <p:ext uri="{BB962C8B-B14F-4D97-AF65-F5344CB8AC3E}">
        <p14:creationId xmlns:p14="http://schemas.microsoft.com/office/powerpoint/2010/main" val="274222047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249</a:t>
            </a:fld>
            <a:endParaRPr lang="en-US"/>
          </a:p>
        </p:txBody>
      </p:sp>
    </p:spTree>
    <p:extLst>
      <p:ext uri="{BB962C8B-B14F-4D97-AF65-F5344CB8AC3E}">
        <p14:creationId xmlns:p14="http://schemas.microsoft.com/office/powerpoint/2010/main" val="403551538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250</a:t>
            </a:fld>
            <a:endParaRPr lang="en-US"/>
          </a:p>
        </p:txBody>
      </p:sp>
    </p:spTree>
    <p:extLst>
      <p:ext uri="{BB962C8B-B14F-4D97-AF65-F5344CB8AC3E}">
        <p14:creationId xmlns:p14="http://schemas.microsoft.com/office/powerpoint/2010/main" val="236832297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251</a:t>
            </a:fld>
            <a:endParaRPr lang="en-US"/>
          </a:p>
        </p:txBody>
      </p:sp>
    </p:spTree>
    <p:extLst>
      <p:ext uri="{BB962C8B-B14F-4D97-AF65-F5344CB8AC3E}">
        <p14:creationId xmlns:p14="http://schemas.microsoft.com/office/powerpoint/2010/main" val="103823686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252</a:t>
            </a:fld>
            <a:endParaRPr lang="en-US"/>
          </a:p>
        </p:txBody>
      </p:sp>
    </p:spTree>
    <p:extLst>
      <p:ext uri="{BB962C8B-B14F-4D97-AF65-F5344CB8AC3E}">
        <p14:creationId xmlns:p14="http://schemas.microsoft.com/office/powerpoint/2010/main" val="1593331051"/>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253</a:t>
            </a:fld>
            <a:endParaRPr lang="en-US"/>
          </a:p>
        </p:txBody>
      </p:sp>
    </p:spTree>
    <p:extLst>
      <p:ext uri="{BB962C8B-B14F-4D97-AF65-F5344CB8AC3E}">
        <p14:creationId xmlns:p14="http://schemas.microsoft.com/office/powerpoint/2010/main" val="3909287594"/>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254</a:t>
            </a:fld>
            <a:endParaRPr lang="en-US"/>
          </a:p>
        </p:txBody>
      </p:sp>
    </p:spTree>
    <p:extLst>
      <p:ext uri="{BB962C8B-B14F-4D97-AF65-F5344CB8AC3E}">
        <p14:creationId xmlns:p14="http://schemas.microsoft.com/office/powerpoint/2010/main" val="2245245451"/>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255</a:t>
            </a:fld>
            <a:endParaRPr lang="en-US"/>
          </a:p>
        </p:txBody>
      </p:sp>
    </p:spTree>
    <p:extLst>
      <p:ext uri="{BB962C8B-B14F-4D97-AF65-F5344CB8AC3E}">
        <p14:creationId xmlns:p14="http://schemas.microsoft.com/office/powerpoint/2010/main" val="3460748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a:t>
            </a:fld>
            <a:endParaRPr lang="en-US"/>
          </a:p>
        </p:txBody>
      </p:sp>
    </p:spTree>
    <p:extLst>
      <p:ext uri="{BB962C8B-B14F-4D97-AF65-F5344CB8AC3E}">
        <p14:creationId xmlns:p14="http://schemas.microsoft.com/office/powerpoint/2010/main" val="403769751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256</a:t>
            </a:fld>
            <a:endParaRPr lang="en-US"/>
          </a:p>
        </p:txBody>
      </p:sp>
    </p:spTree>
    <p:extLst>
      <p:ext uri="{BB962C8B-B14F-4D97-AF65-F5344CB8AC3E}">
        <p14:creationId xmlns:p14="http://schemas.microsoft.com/office/powerpoint/2010/main" val="102385520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257</a:t>
            </a:fld>
            <a:endParaRPr lang="en-US"/>
          </a:p>
        </p:txBody>
      </p:sp>
    </p:spTree>
    <p:extLst>
      <p:ext uri="{BB962C8B-B14F-4D97-AF65-F5344CB8AC3E}">
        <p14:creationId xmlns:p14="http://schemas.microsoft.com/office/powerpoint/2010/main" val="400293014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258</a:t>
            </a:fld>
            <a:endParaRPr lang="en-US"/>
          </a:p>
        </p:txBody>
      </p:sp>
    </p:spTree>
    <p:extLst>
      <p:ext uri="{BB962C8B-B14F-4D97-AF65-F5344CB8AC3E}">
        <p14:creationId xmlns:p14="http://schemas.microsoft.com/office/powerpoint/2010/main" val="36478472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259</a:t>
            </a:fld>
            <a:endParaRPr lang="en-US"/>
          </a:p>
        </p:txBody>
      </p:sp>
    </p:spTree>
    <p:extLst>
      <p:ext uri="{BB962C8B-B14F-4D97-AF65-F5344CB8AC3E}">
        <p14:creationId xmlns:p14="http://schemas.microsoft.com/office/powerpoint/2010/main" val="250808939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260</a:t>
            </a:fld>
            <a:endParaRPr lang="en-US"/>
          </a:p>
        </p:txBody>
      </p:sp>
    </p:spTree>
    <p:extLst>
      <p:ext uri="{BB962C8B-B14F-4D97-AF65-F5344CB8AC3E}">
        <p14:creationId xmlns:p14="http://schemas.microsoft.com/office/powerpoint/2010/main" val="316106227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261</a:t>
            </a:fld>
            <a:endParaRPr lang="en-US"/>
          </a:p>
        </p:txBody>
      </p:sp>
    </p:spTree>
    <p:extLst>
      <p:ext uri="{BB962C8B-B14F-4D97-AF65-F5344CB8AC3E}">
        <p14:creationId xmlns:p14="http://schemas.microsoft.com/office/powerpoint/2010/main" val="2418856728"/>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262</a:t>
            </a:fld>
            <a:endParaRPr lang="en-US"/>
          </a:p>
        </p:txBody>
      </p:sp>
    </p:spTree>
    <p:extLst>
      <p:ext uri="{BB962C8B-B14F-4D97-AF65-F5344CB8AC3E}">
        <p14:creationId xmlns:p14="http://schemas.microsoft.com/office/powerpoint/2010/main" val="372770152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263</a:t>
            </a:fld>
            <a:endParaRPr lang="en-US"/>
          </a:p>
        </p:txBody>
      </p:sp>
    </p:spTree>
    <p:extLst>
      <p:ext uri="{BB962C8B-B14F-4D97-AF65-F5344CB8AC3E}">
        <p14:creationId xmlns:p14="http://schemas.microsoft.com/office/powerpoint/2010/main" val="2870573267"/>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264</a:t>
            </a:fld>
            <a:endParaRPr lang="en-US"/>
          </a:p>
        </p:txBody>
      </p:sp>
    </p:spTree>
    <p:extLst>
      <p:ext uri="{BB962C8B-B14F-4D97-AF65-F5344CB8AC3E}">
        <p14:creationId xmlns:p14="http://schemas.microsoft.com/office/powerpoint/2010/main" val="44931535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265</a:t>
            </a:fld>
            <a:endParaRPr lang="en-US"/>
          </a:p>
        </p:txBody>
      </p:sp>
    </p:spTree>
    <p:extLst>
      <p:ext uri="{BB962C8B-B14F-4D97-AF65-F5344CB8AC3E}">
        <p14:creationId xmlns:p14="http://schemas.microsoft.com/office/powerpoint/2010/main" val="3368056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a:t>
            </a:fld>
            <a:endParaRPr 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266</a:t>
            </a:fld>
            <a:endParaRPr lang="en-US"/>
          </a:p>
        </p:txBody>
      </p:sp>
    </p:spTree>
    <p:extLst>
      <p:ext uri="{BB962C8B-B14F-4D97-AF65-F5344CB8AC3E}">
        <p14:creationId xmlns:p14="http://schemas.microsoft.com/office/powerpoint/2010/main" val="20217329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267</a:t>
            </a:fld>
            <a:endParaRPr lang="en-US"/>
          </a:p>
        </p:txBody>
      </p:sp>
    </p:spTree>
    <p:extLst>
      <p:ext uri="{BB962C8B-B14F-4D97-AF65-F5344CB8AC3E}">
        <p14:creationId xmlns:p14="http://schemas.microsoft.com/office/powerpoint/2010/main" val="306257128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268</a:t>
            </a:fld>
            <a:endParaRPr lang="en-US"/>
          </a:p>
        </p:txBody>
      </p:sp>
    </p:spTree>
    <p:extLst>
      <p:ext uri="{BB962C8B-B14F-4D97-AF65-F5344CB8AC3E}">
        <p14:creationId xmlns:p14="http://schemas.microsoft.com/office/powerpoint/2010/main" val="2601917999"/>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269</a:t>
            </a:fld>
            <a:endParaRPr lang="en-US"/>
          </a:p>
        </p:txBody>
      </p:sp>
    </p:spTree>
    <p:extLst>
      <p:ext uri="{BB962C8B-B14F-4D97-AF65-F5344CB8AC3E}">
        <p14:creationId xmlns:p14="http://schemas.microsoft.com/office/powerpoint/2010/main" val="218521608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270</a:t>
            </a:fld>
            <a:endParaRPr lang="en-US"/>
          </a:p>
        </p:txBody>
      </p:sp>
    </p:spTree>
    <p:extLst>
      <p:ext uri="{BB962C8B-B14F-4D97-AF65-F5344CB8AC3E}">
        <p14:creationId xmlns:p14="http://schemas.microsoft.com/office/powerpoint/2010/main" val="130982275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271</a:t>
            </a:fld>
            <a:endParaRPr lang="en-US"/>
          </a:p>
        </p:txBody>
      </p:sp>
    </p:spTree>
    <p:extLst>
      <p:ext uri="{BB962C8B-B14F-4D97-AF65-F5344CB8AC3E}">
        <p14:creationId xmlns:p14="http://schemas.microsoft.com/office/powerpoint/2010/main" val="194806845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272</a:t>
            </a:fld>
            <a:endParaRPr lang="en-US"/>
          </a:p>
        </p:txBody>
      </p:sp>
    </p:spTree>
    <p:extLst>
      <p:ext uri="{BB962C8B-B14F-4D97-AF65-F5344CB8AC3E}">
        <p14:creationId xmlns:p14="http://schemas.microsoft.com/office/powerpoint/2010/main" val="2730423478"/>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273</a:t>
            </a:fld>
            <a:endParaRPr lang="en-US"/>
          </a:p>
        </p:txBody>
      </p:sp>
    </p:spTree>
    <p:extLst>
      <p:ext uri="{BB962C8B-B14F-4D97-AF65-F5344CB8AC3E}">
        <p14:creationId xmlns:p14="http://schemas.microsoft.com/office/powerpoint/2010/main" val="172413510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274</a:t>
            </a:fld>
            <a:endParaRPr lang="en-US"/>
          </a:p>
        </p:txBody>
      </p:sp>
    </p:spTree>
    <p:extLst>
      <p:ext uri="{BB962C8B-B14F-4D97-AF65-F5344CB8AC3E}">
        <p14:creationId xmlns:p14="http://schemas.microsoft.com/office/powerpoint/2010/main" val="2546348506"/>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275</a:t>
            </a:fld>
            <a:endParaRPr lang="en-US"/>
          </a:p>
        </p:txBody>
      </p:sp>
    </p:spTree>
    <p:extLst>
      <p:ext uri="{BB962C8B-B14F-4D97-AF65-F5344CB8AC3E}">
        <p14:creationId xmlns:p14="http://schemas.microsoft.com/office/powerpoint/2010/main" val="436217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a:t>
            </a:fld>
            <a:endParaRPr lang="en-US"/>
          </a:p>
        </p:txBody>
      </p:sp>
    </p:spTree>
    <p:extLst>
      <p:ext uri="{BB962C8B-B14F-4D97-AF65-F5344CB8AC3E}">
        <p14:creationId xmlns:p14="http://schemas.microsoft.com/office/powerpoint/2010/main" val="1850583102"/>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276</a:t>
            </a:fld>
            <a:endParaRPr lang="en-US"/>
          </a:p>
        </p:txBody>
      </p:sp>
    </p:spTree>
    <p:extLst>
      <p:ext uri="{BB962C8B-B14F-4D97-AF65-F5344CB8AC3E}">
        <p14:creationId xmlns:p14="http://schemas.microsoft.com/office/powerpoint/2010/main" val="354223823"/>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277</a:t>
            </a:fld>
            <a:endParaRPr lang="en-US"/>
          </a:p>
        </p:txBody>
      </p:sp>
    </p:spTree>
    <p:extLst>
      <p:ext uri="{BB962C8B-B14F-4D97-AF65-F5344CB8AC3E}">
        <p14:creationId xmlns:p14="http://schemas.microsoft.com/office/powerpoint/2010/main" val="65951343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278</a:t>
            </a:fld>
            <a:endParaRPr lang="en-US"/>
          </a:p>
        </p:txBody>
      </p:sp>
    </p:spTree>
    <p:extLst>
      <p:ext uri="{BB962C8B-B14F-4D97-AF65-F5344CB8AC3E}">
        <p14:creationId xmlns:p14="http://schemas.microsoft.com/office/powerpoint/2010/main" val="147178438"/>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279</a:t>
            </a:fld>
            <a:endParaRPr lang="en-US"/>
          </a:p>
        </p:txBody>
      </p:sp>
    </p:spTree>
    <p:extLst>
      <p:ext uri="{BB962C8B-B14F-4D97-AF65-F5344CB8AC3E}">
        <p14:creationId xmlns:p14="http://schemas.microsoft.com/office/powerpoint/2010/main" val="285299909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280</a:t>
            </a:fld>
            <a:endParaRPr lang="en-US"/>
          </a:p>
        </p:txBody>
      </p:sp>
    </p:spTree>
    <p:extLst>
      <p:ext uri="{BB962C8B-B14F-4D97-AF65-F5344CB8AC3E}">
        <p14:creationId xmlns:p14="http://schemas.microsoft.com/office/powerpoint/2010/main" val="191635857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281</a:t>
            </a:fld>
            <a:endParaRPr lang="en-US"/>
          </a:p>
        </p:txBody>
      </p:sp>
    </p:spTree>
    <p:extLst>
      <p:ext uri="{BB962C8B-B14F-4D97-AF65-F5344CB8AC3E}">
        <p14:creationId xmlns:p14="http://schemas.microsoft.com/office/powerpoint/2010/main" val="2865555060"/>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282</a:t>
            </a:fld>
            <a:endParaRPr lang="en-US"/>
          </a:p>
        </p:txBody>
      </p:sp>
    </p:spTree>
    <p:extLst>
      <p:ext uri="{BB962C8B-B14F-4D97-AF65-F5344CB8AC3E}">
        <p14:creationId xmlns:p14="http://schemas.microsoft.com/office/powerpoint/2010/main" val="3897862150"/>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283</a:t>
            </a:fld>
            <a:endParaRPr lang="en-US"/>
          </a:p>
        </p:txBody>
      </p:sp>
    </p:spTree>
    <p:extLst>
      <p:ext uri="{BB962C8B-B14F-4D97-AF65-F5344CB8AC3E}">
        <p14:creationId xmlns:p14="http://schemas.microsoft.com/office/powerpoint/2010/main" val="3196251166"/>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284</a:t>
            </a:fld>
            <a:endParaRPr lang="en-US"/>
          </a:p>
        </p:txBody>
      </p:sp>
    </p:spTree>
    <p:extLst>
      <p:ext uri="{BB962C8B-B14F-4D97-AF65-F5344CB8AC3E}">
        <p14:creationId xmlns:p14="http://schemas.microsoft.com/office/powerpoint/2010/main" val="266199568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285</a:t>
            </a:fld>
            <a:endParaRPr lang="en-US"/>
          </a:p>
        </p:txBody>
      </p:sp>
    </p:spTree>
    <p:extLst>
      <p:ext uri="{BB962C8B-B14F-4D97-AF65-F5344CB8AC3E}">
        <p14:creationId xmlns:p14="http://schemas.microsoft.com/office/powerpoint/2010/main" val="1812464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a:t>
            </a:fld>
            <a:endParaRPr lang="en-US"/>
          </a:p>
        </p:txBody>
      </p:sp>
    </p:spTree>
    <p:extLst>
      <p:ext uri="{BB962C8B-B14F-4D97-AF65-F5344CB8AC3E}">
        <p14:creationId xmlns:p14="http://schemas.microsoft.com/office/powerpoint/2010/main" val="527633097"/>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286</a:t>
            </a:fld>
            <a:endParaRPr lang="en-US"/>
          </a:p>
        </p:txBody>
      </p:sp>
    </p:spTree>
    <p:extLst>
      <p:ext uri="{BB962C8B-B14F-4D97-AF65-F5344CB8AC3E}">
        <p14:creationId xmlns:p14="http://schemas.microsoft.com/office/powerpoint/2010/main" val="1734190775"/>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287</a:t>
            </a:fld>
            <a:endParaRPr lang="en-US"/>
          </a:p>
        </p:txBody>
      </p:sp>
    </p:spTree>
    <p:extLst>
      <p:ext uri="{BB962C8B-B14F-4D97-AF65-F5344CB8AC3E}">
        <p14:creationId xmlns:p14="http://schemas.microsoft.com/office/powerpoint/2010/main" val="1547348666"/>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288</a:t>
            </a:fld>
            <a:endParaRPr lang="en-US"/>
          </a:p>
        </p:txBody>
      </p:sp>
    </p:spTree>
    <p:extLst>
      <p:ext uri="{BB962C8B-B14F-4D97-AF65-F5344CB8AC3E}">
        <p14:creationId xmlns:p14="http://schemas.microsoft.com/office/powerpoint/2010/main" val="1451731949"/>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289</a:t>
            </a:fld>
            <a:endParaRPr lang="en-US"/>
          </a:p>
        </p:txBody>
      </p:sp>
    </p:spTree>
    <p:extLst>
      <p:ext uri="{BB962C8B-B14F-4D97-AF65-F5344CB8AC3E}">
        <p14:creationId xmlns:p14="http://schemas.microsoft.com/office/powerpoint/2010/main" val="3242060307"/>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290</a:t>
            </a:fld>
            <a:endParaRPr lang="en-US"/>
          </a:p>
        </p:txBody>
      </p:sp>
    </p:spTree>
    <p:extLst>
      <p:ext uri="{BB962C8B-B14F-4D97-AF65-F5344CB8AC3E}">
        <p14:creationId xmlns:p14="http://schemas.microsoft.com/office/powerpoint/2010/main" val="210763812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291</a:t>
            </a:fld>
            <a:endParaRPr lang="en-US"/>
          </a:p>
        </p:txBody>
      </p:sp>
    </p:spTree>
    <p:extLst>
      <p:ext uri="{BB962C8B-B14F-4D97-AF65-F5344CB8AC3E}">
        <p14:creationId xmlns:p14="http://schemas.microsoft.com/office/powerpoint/2010/main" val="3671456795"/>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292</a:t>
            </a:fld>
            <a:endParaRPr lang="en-US"/>
          </a:p>
        </p:txBody>
      </p:sp>
    </p:spTree>
    <p:extLst>
      <p:ext uri="{BB962C8B-B14F-4D97-AF65-F5344CB8AC3E}">
        <p14:creationId xmlns:p14="http://schemas.microsoft.com/office/powerpoint/2010/main" val="2583187333"/>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293</a:t>
            </a:fld>
            <a:endParaRPr lang="en-US"/>
          </a:p>
        </p:txBody>
      </p:sp>
    </p:spTree>
    <p:extLst>
      <p:ext uri="{BB962C8B-B14F-4D97-AF65-F5344CB8AC3E}">
        <p14:creationId xmlns:p14="http://schemas.microsoft.com/office/powerpoint/2010/main" val="1792204226"/>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294</a:t>
            </a:fld>
            <a:endParaRPr lang="en-US"/>
          </a:p>
        </p:txBody>
      </p:sp>
    </p:spTree>
    <p:extLst>
      <p:ext uri="{BB962C8B-B14F-4D97-AF65-F5344CB8AC3E}">
        <p14:creationId xmlns:p14="http://schemas.microsoft.com/office/powerpoint/2010/main" val="34544979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295</a:t>
            </a:fld>
            <a:endParaRPr lang="en-US"/>
          </a:p>
        </p:txBody>
      </p:sp>
    </p:spTree>
    <p:extLst>
      <p:ext uri="{BB962C8B-B14F-4D97-AF65-F5344CB8AC3E}">
        <p14:creationId xmlns:p14="http://schemas.microsoft.com/office/powerpoint/2010/main" val="1153424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a:t>
            </a:fld>
            <a:endParaRPr lang="en-US"/>
          </a:p>
        </p:txBody>
      </p:sp>
    </p:spTree>
    <p:extLst>
      <p:ext uri="{BB962C8B-B14F-4D97-AF65-F5344CB8AC3E}">
        <p14:creationId xmlns:p14="http://schemas.microsoft.com/office/powerpoint/2010/main" val="631082969"/>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296</a:t>
            </a:fld>
            <a:endParaRPr lang="en-US"/>
          </a:p>
        </p:txBody>
      </p:sp>
    </p:spTree>
    <p:extLst>
      <p:ext uri="{BB962C8B-B14F-4D97-AF65-F5344CB8AC3E}">
        <p14:creationId xmlns:p14="http://schemas.microsoft.com/office/powerpoint/2010/main" val="4218438335"/>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297</a:t>
            </a:fld>
            <a:endParaRPr lang="en-US"/>
          </a:p>
        </p:txBody>
      </p:sp>
    </p:spTree>
    <p:extLst>
      <p:ext uri="{BB962C8B-B14F-4D97-AF65-F5344CB8AC3E}">
        <p14:creationId xmlns:p14="http://schemas.microsoft.com/office/powerpoint/2010/main" val="2923133574"/>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298</a:t>
            </a:fld>
            <a:endParaRPr lang="en-US"/>
          </a:p>
        </p:txBody>
      </p:sp>
    </p:spTree>
    <p:extLst>
      <p:ext uri="{BB962C8B-B14F-4D97-AF65-F5344CB8AC3E}">
        <p14:creationId xmlns:p14="http://schemas.microsoft.com/office/powerpoint/2010/main" val="250638634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299</a:t>
            </a:fld>
            <a:endParaRPr lang="en-US"/>
          </a:p>
        </p:txBody>
      </p:sp>
    </p:spTree>
    <p:extLst>
      <p:ext uri="{BB962C8B-B14F-4D97-AF65-F5344CB8AC3E}">
        <p14:creationId xmlns:p14="http://schemas.microsoft.com/office/powerpoint/2010/main" val="46609554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300</a:t>
            </a:fld>
            <a:endParaRPr lang="en-US"/>
          </a:p>
        </p:txBody>
      </p:sp>
    </p:spTree>
    <p:extLst>
      <p:ext uri="{BB962C8B-B14F-4D97-AF65-F5344CB8AC3E}">
        <p14:creationId xmlns:p14="http://schemas.microsoft.com/office/powerpoint/2010/main" val="1178975855"/>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301</a:t>
            </a:fld>
            <a:endParaRPr lang="en-US"/>
          </a:p>
        </p:txBody>
      </p:sp>
    </p:spTree>
    <p:extLst>
      <p:ext uri="{BB962C8B-B14F-4D97-AF65-F5344CB8AC3E}">
        <p14:creationId xmlns:p14="http://schemas.microsoft.com/office/powerpoint/2010/main" val="3317316808"/>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302</a:t>
            </a:fld>
            <a:endParaRPr lang="en-US"/>
          </a:p>
        </p:txBody>
      </p:sp>
    </p:spTree>
    <p:extLst>
      <p:ext uri="{BB962C8B-B14F-4D97-AF65-F5344CB8AC3E}">
        <p14:creationId xmlns:p14="http://schemas.microsoft.com/office/powerpoint/2010/main" val="2079283667"/>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303</a:t>
            </a:fld>
            <a:endParaRPr lang="en-US"/>
          </a:p>
        </p:txBody>
      </p:sp>
    </p:spTree>
    <p:extLst>
      <p:ext uri="{BB962C8B-B14F-4D97-AF65-F5344CB8AC3E}">
        <p14:creationId xmlns:p14="http://schemas.microsoft.com/office/powerpoint/2010/main" val="1531263397"/>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304</a:t>
            </a:fld>
            <a:endParaRPr lang="en-US"/>
          </a:p>
        </p:txBody>
      </p:sp>
    </p:spTree>
    <p:extLst>
      <p:ext uri="{BB962C8B-B14F-4D97-AF65-F5344CB8AC3E}">
        <p14:creationId xmlns:p14="http://schemas.microsoft.com/office/powerpoint/2010/main" val="2059831483"/>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307</a:t>
            </a:fld>
            <a:endParaRPr lang="en-US"/>
          </a:p>
        </p:txBody>
      </p:sp>
    </p:spTree>
    <p:extLst>
      <p:ext uri="{BB962C8B-B14F-4D97-AF65-F5344CB8AC3E}">
        <p14:creationId xmlns:p14="http://schemas.microsoft.com/office/powerpoint/2010/main" val="876202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a:t>
            </a:fld>
            <a:endParaRPr lang="en-US"/>
          </a:p>
        </p:txBody>
      </p:sp>
    </p:spTree>
    <p:extLst>
      <p:ext uri="{BB962C8B-B14F-4D97-AF65-F5344CB8AC3E}">
        <p14:creationId xmlns:p14="http://schemas.microsoft.com/office/powerpoint/2010/main" val="1949061066"/>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308</a:t>
            </a:fld>
            <a:endParaRPr lang="en-US"/>
          </a:p>
        </p:txBody>
      </p:sp>
    </p:spTree>
    <p:extLst>
      <p:ext uri="{BB962C8B-B14F-4D97-AF65-F5344CB8AC3E}">
        <p14:creationId xmlns:p14="http://schemas.microsoft.com/office/powerpoint/2010/main" val="399121997"/>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309</a:t>
            </a:fld>
            <a:endParaRPr lang="en-US"/>
          </a:p>
        </p:txBody>
      </p:sp>
    </p:spTree>
    <p:extLst>
      <p:ext uri="{BB962C8B-B14F-4D97-AF65-F5344CB8AC3E}">
        <p14:creationId xmlns:p14="http://schemas.microsoft.com/office/powerpoint/2010/main" val="805687636"/>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310</a:t>
            </a:fld>
            <a:endParaRPr lang="en-US"/>
          </a:p>
        </p:txBody>
      </p:sp>
    </p:spTree>
    <p:extLst>
      <p:ext uri="{BB962C8B-B14F-4D97-AF65-F5344CB8AC3E}">
        <p14:creationId xmlns:p14="http://schemas.microsoft.com/office/powerpoint/2010/main" val="47818207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311</a:t>
            </a:fld>
            <a:endParaRPr lang="en-US"/>
          </a:p>
        </p:txBody>
      </p:sp>
    </p:spTree>
    <p:extLst>
      <p:ext uri="{BB962C8B-B14F-4D97-AF65-F5344CB8AC3E}">
        <p14:creationId xmlns:p14="http://schemas.microsoft.com/office/powerpoint/2010/main" val="2146632788"/>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312</a:t>
            </a:fld>
            <a:endParaRPr lang="en-US"/>
          </a:p>
        </p:txBody>
      </p:sp>
    </p:spTree>
    <p:extLst>
      <p:ext uri="{BB962C8B-B14F-4D97-AF65-F5344CB8AC3E}">
        <p14:creationId xmlns:p14="http://schemas.microsoft.com/office/powerpoint/2010/main" val="3368154746"/>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313</a:t>
            </a:fld>
            <a:endParaRPr lang="en-US"/>
          </a:p>
        </p:txBody>
      </p:sp>
    </p:spTree>
    <p:extLst>
      <p:ext uri="{BB962C8B-B14F-4D97-AF65-F5344CB8AC3E}">
        <p14:creationId xmlns:p14="http://schemas.microsoft.com/office/powerpoint/2010/main" val="2203288575"/>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314</a:t>
            </a:fld>
            <a:endParaRPr lang="en-US"/>
          </a:p>
        </p:txBody>
      </p:sp>
    </p:spTree>
    <p:extLst>
      <p:ext uri="{BB962C8B-B14F-4D97-AF65-F5344CB8AC3E}">
        <p14:creationId xmlns:p14="http://schemas.microsoft.com/office/powerpoint/2010/main" val="278384117"/>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315</a:t>
            </a:fld>
            <a:endParaRPr lang="en-US"/>
          </a:p>
        </p:txBody>
      </p:sp>
    </p:spTree>
    <p:extLst>
      <p:ext uri="{BB962C8B-B14F-4D97-AF65-F5344CB8AC3E}">
        <p14:creationId xmlns:p14="http://schemas.microsoft.com/office/powerpoint/2010/main" val="3097053743"/>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316</a:t>
            </a:fld>
            <a:endParaRPr lang="en-US"/>
          </a:p>
        </p:txBody>
      </p:sp>
    </p:spTree>
    <p:extLst>
      <p:ext uri="{BB962C8B-B14F-4D97-AF65-F5344CB8AC3E}">
        <p14:creationId xmlns:p14="http://schemas.microsoft.com/office/powerpoint/2010/main" val="3719110433"/>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317</a:t>
            </a:fld>
            <a:endParaRPr lang="en-US"/>
          </a:p>
        </p:txBody>
      </p:sp>
    </p:spTree>
    <p:extLst>
      <p:ext uri="{BB962C8B-B14F-4D97-AF65-F5344CB8AC3E}">
        <p14:creationId xmlns:p14="http://schemas.microsoft.com/office/powerpoint/2010/main" val="897796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a:t>
            </a:fld>
            <a:endParaRPr lang="en-US"/>
          </a:p>
        </p:txBody>
      </p:sp>
    </p:spTree>
    <p:extLst>
      <p:ext uri="{BB962C8B-B14F-4D97-AF65-F5344CB8AC3E}">
        <p14:creationId xmlns:p14="http://schemas.microsoft.com/office/powerpoint/2010/main" val="45750852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318</a:t>
            </a:fld>
            <a:endParaRPr lang="en-US"/>
          </a:p>
        </p:txBody>
      </p:sp>
    </p:spTree>
    <p:extLst>
      <p:ext uri="{BB962C8B-B14F-4D97-AF65-F5344CB8AC3E}">
        <p14:creationId xmlns:p14="http://schemas.microsoft.com/office/powerpoint/2010/main" val="413807380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319</a:t>
            </a:fld>
            <a:endParaRPr lang="en-US"/>
          </a:p>
        </p:txBody>
      </p:sp>
    </p:spTree>
    <p:extLst>
      <p:ext uri="{BB962C8B-B14F-4D97-AF65-F5344CB8AC3E}">
        <p14:creationId xmlns:p14="http://schemas.microsoft.com/office/powerpoint/2010/main" val="426995487"/>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320</a:t>
            </a:fld>
            <a:endParaRPr lang="en-US"/>
          </a:p>
        </p:txBody>
      </p:sp>
    </p:spTree>
    <p:extLst>
      <p:ext uri="{BB962C8B-B14F-4D97-AF65-F5344CB8AC3E}">
        <p14:creationId xmlns:p14="http://schemas.microsoft.com/office/powerpoint/2010/main" val="538073671"/>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321</a:t>
            </a:fld>
            <a:endParaRPr lang="en-US"/>
          </a:p>
        </p:txBody>
      </p:sp>
    </p:spTree>
    <p:extLst>
      <p:ext uri="{BB962C8B-B14F-4D97-AF65-F5344CB8AC3E}">
        <p14:creationId xmlns:p14="http://schemas.microsoft.com/office/powerpoint/2010/main" val="764381161"/>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322</a:t>
            </a:fld>
            <a:endParaRPr lang="en-US"/>
          </a:p>
        </p:txBody>
      </p:sp>
    </p:spTree>
    <p:extLst>
      <p:ext uri="{BB962C8B-B14F-4D97-AF65-F5344CB8AC3E}">
        <p14:creationId xmlns:p14="http://schemas.microsoft.com/office/powerpoint/2010/main" val="2513836935"/>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323</a:t>
            </a:fld>
            <a:endParaRPr lang="en-US"/>
          </a:p>
        </p:txBody>
      </p:sp>
    </p:spTree>
    <p:extLst>
      <p:ext uri="{BB962C8B-B14F-4D97-AF65-F5344CB8AC3E}">
        <p14:creationId xmlns:p14="http://schemas.microsoft.com/office/powerpoint/2010/main" val="1877540906"/>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324</a:t>
            </a:fld>
            <a:endParaRPr lang="en-US"/>
          </a:p>
        </p:txBody>
      </p:sp>
    </p:spTree>
    <p:extLst>
      <p:ext uri="{BB962C8B-B14F-4D97-AF65-F5344CB8AC3E}">
        <p14:creationId xmlns:p14="http://schemas.microsoft.com/office/powerpoint/2010/main" val="30254951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325</a:t>
            </a:fld>
            <a:endParaRPr lang="en-US"/>
          </a:p>
        </p:txBody>
      </p:sp>
    </p:spTree>
    <p:extLst>
      <p:ext uri="{BB962C8B-B14F-4D97-AF65-F5344CB8AC3E}">
        <p14:creationId xmlns:p14="http://schemas.microsoft.com/office/powerpoint/2010/main" val="2391458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326</a:t>
            </a:fld>
            <a:endParaRPr lang="en-US"/>
          </a:p>
        </p:txBody>
      </p:sp>
    </p:spTree>
    <p:extLst>
      <p:ext uri="{BB962C8B-B14F-4D97-AF65-F5344CB8AC3E}">
        <p14:creationId xmlns:p14="http://schemas.microsoft.com/office/powerpoint/2010/main" val="1488261435"/>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329</a:t>
            </a:fld>
            <a:endParaRPr lang="en-US"/>
          </a:p>
        </p:txBody>
      </p:sp>
    </p:spTree>
    <p:extLst>
      <p:ext uri="{BB962C8B-B14F-4D97-AF65-F5344CB8AC3E}">
        <p14:creationId xmlns:p14="http://schemas.microsoft.com/office/powerpoint/2010/main" val="1004366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a:t>
            </a:fld>
            <a:endParaRPr lang="en-US"/>
          </a:p>
        </p:txBody>
      </p:sp>
    </p:spTree>
    <p:extLst>
      <p:ext uri="{BB962C8B-B14F-4D97-AF65-F5344CB8AC3E}">
        <p14:creationId xmlns:p14="http://schemas.microsoft.com/office/powerpoint/2010/main" val="771158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a:t>
            </a:fld>
            <a:endParaRPr lang="en-US"/>
          </a:p>
        </p:txBody>
      </p:sp>
    </p:spTree>
    <p:extLst>
      <p:ext uri="{BB962C8B-B14F-4D97-AF65-F5344CB8AC3E}">
        <p14:creationId xmlns:p14="http://schemas.microsoft.com/office/powerpoint/2010/main" val="3969027316"/>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330</a:t>
            </a:fld>
            <a:endParaRPr lang="en-US"/>
          </a:p>
        </p:txBody>
      </p:sp>
    </p:spTree>
    <p:extLst>
      <p:ext uri="{BB962C8B-B14F-4D97-AF65-F5344CB8AC3E}">
        <p14:creationId xmlns:p14="http://schemas.microsoft.com/office/powerpoint/2010/main" val="1781074161"/>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331</a:t>
            </a:fld>
            <a:endParaRPr lang="en-US"/>
          </a:p>
        </p:txBody>
      </p:sp>
    </p:spTree>
    <p:extLst>
      <p:ext uri="{BB962C8B-B14F-4D97-AF65-F5344CB8AC3E}">
        <p14:creationId xmlns:p14="http://schemas.microsoft.com/office/powerpoint/2010/main" val="3729043325"/>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332</a:t>
            </a:fld>
            <a:endParaRPr lang="en-US"/>
          </a:p>
        </p:txBody>
      </p:sp>
    </p:spTree>
    <p:extLst>
      <p:ext uri="{BB962C8B-B14F-4D97-AF65-F5344CB8AC3E}">
        <p14:creationId xmlns:p14="http://schemas.microsoft.com/office/powerpoint/2010/main" val="3550217150"/>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333</a:t>
            </a:fld>
            <a:endParaRPr lang="en-US"/>
          </a:p>
        </p:txBody>
      </p:sp>
    </p:spTree>
    <p:extLst>
      <p:ext uri="{BB962C8B-B14F-4D97-AF65-F5344CB8AC3E}">
        <p14:creationId xmlns:p14="http://schemas.microsoft.com/office/powerpoint/2010/main" val="35429314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334</a:t>
            </a:fld>
            <a:endParaRPr lang="en-US"/>
          </a:p>
        </p:txBody>
      </p:sp>
    </p:spTree>
    <p:extLst>
      <p:ext uri="{BB962C8B-B14F-4D97-AF65-F5344CB8AC3E}">
        <p14:creationId xmlns:p14="http://schemas.microsoft.com/office/powerpoint/2010/main" val="149023189"/>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335</a:t>
            </a:fld>
            <a:endParaRPr lang="en-US"/>
          </a:p>
        </p:txBody>
      </p:sp>
    </p:spTree>
    <p:extLst>
      <p:ext uri="{BB962C8B-B14F-4D97-AF65-F5344CB8AC3E}">
        <p14:creationId xmlns:p14="http://schemas.microsoft.com/office/powerpoint/2010/main" val="3982300808"/>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336</a:t>
            </a:fld>
            <a:endParaRPr lang="en-US"/>
          </a:p>
        </p:txBody>
      </p:sp>
    </p:spTree>
    <p:extLst>
      <p:ext uri="{BB962C8B-B14F-4D97-AF65-F5344CB8AC3E}">
        <p14:creationId xmlns:p14="http://schemas.microsoft.com/office/powerpoint/2010/main" val="3985198949"/>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337</a:t>
            </a:fld>
            <a:endParaRPr lang="en-US"/>
          </a:p>
        </p:txBody>
      </p:sp>
    </p:spTree>
    <p:extLst>
      <p:ext uri="{BB962C8B-B14F-4D97-AF65-F5344CB8AC3E}">
        <p14:creationId xmlns:p14="http://schemas.microsoft.com/office/powerpoint/2010/main" val="1387564511"/>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338</a:t>
            </a:fld>
            <a:endParaRPr lang="en-US"/>
          </a:p>
        </p:txBody>
      </p:sp>
    </p:spTree>
    <p:extLst>
      <p:ext uri="{BB962C8B-B14F-4D97-AF65-F5344CB8AC3E}">
        <p14:creationId xmlns:p14="http://schemas.microsoft.com/office/powerpoint/2010/main" val="3244434952"/>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339</a:t>
            </a:fld>
            <a:endParaRPr lang="en-US"/>
          </a:p>
        </p:txBody>
      </p:sp>
    </p:spTree>
    <p:extLst>
      <p:ext uri="{BB962C8B-B14F-4D97-AF65-F5344CB8AC3E}">
        <p14:creationId xmlns:p14="http://schemas.microsoft.com/office/powerpoint/2010/main" val="2575004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a:t>
            </a:fld>
            <a:endParaRPr lang="en-US"/>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340</a:t>
            </a:fld>
            <a:endParaRPr lang="en-US"/>
          </a:p>
        </p:txBody>
      </p:sp>
    </p:spTree>
    <p:extLst>
      <p:ext uri="{BB962C8B-B14F-4D97-AF65-F5344CB8AC3E}">
        <p14:creationId xmlns:p14="http://schemas.microsoft.com/office/powerpoint/2010/main" val="3618088814"/>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341</a:t>
            </a:fld>
            <a:endParaRPr lang="en-US"/>
          </a:p>
        </p:txBody>
      </p:sp>
    </p:spTree>
    <p:extLst>
      <p:ext uri="{BB962C8B-B14F-4D97-AF65-F5344CB8AC3E}">
        <p14:creationId xmlns:p14="http://schemas.microsoft.com/office/powerpoint/2010/main" val="2736539486"/>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342</a:t>
            </a:fld>
            <a:endParaRPr lang="en-US"/>
          </a:p>
        </p:txBody>
      </p:sp>
    </p:spTree>
    <p:extLst>
      <p:ext uri="{BB962C8B-B14F-4D97-AF65-F5344CB8AC3E}">
        <p14:creationId xmlns:p14="http://schemas.microsoft.com/office/powerpoint/2010/main" val="710536732"/>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343</a:t>
            </a:fld>
            <a:endParaRPr lang="en-US"/>
          </a:p>
        </p:txBody>
      </p:sp>
    </p:spTree>
    <p:extLst>
      <p:ext uri="{BB962C8B-B14F-4D97-AF65-F5344CB8AC3E}">
        <p14:creationId xmlns:p14="http://schemas.microsoft.com/office/powerpoint/2010/main" val="2121272509"/>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344</a:t>
            </a:fld>
            <a:endParaRPr lang="en-US"/>
          </a:p>
        </p:txBody>
      </p:sp>
    </p:spTree>
    <p:extLst>
      <p:ext uri="{BB962C8B-B14F-4D97-AF65-F5344CB8AC3E}">
        <p14:creationId xmlns:p14="http://schemas.microsoft.com/office/powerpoint/2010/main" val="4111752289"/>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345</a:t>
            </a:fld>
            <a:endParaRPr lang="en-US"/>
          </a:p>
        </p:txBody>
      </p:sp>
    </p:spTree>
    <p:extLst>
      <p:ext uri="{BB962C8B-B14F-4D97-AF65-F5344CB8AC3E}">
        <p14:creationId xmlns:p14="http://schemas.microsoft.com/office/powerpoint/2010/main" val="2544190128"/>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346</a:t>
            </a:fld>
            <a:endParaRPr lang="en-US"/>
          </a:p>
        </p:txBody>
      </p:sp>
    </p:spTree>
    <p:extLst>
      <p:ext uri="{BB962C8B-B14F-4D97-AF65-F5344CB8AC3E}">
        <p14:creationId xmlns:p14="http://schemas.microsoft.com/office/powerpoint/2010/main" val="80659553"/>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347</a:t>
            </a:fld>
            <a:endParaRPr lang="en-US"/>
          </a:p>
        </p:txBody>
      </p:sp>
    </p:spTree>
    <p:extLst>
      <p:ext uri="{BB962C8B-B14F-4D97-AF65-F5344CB8AC3E}">
        <p14:creationId xmlns:p14="http://schemas.microsoft.com/office/powerpoint/2010/main" val="947432488"/>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350</a:t>
            </a:fld>
            <a:endParaRPr lang="en-US"/>
          </a:p>
        </p:txBody>
      </p:sp>
    </p:spTree>
    <p:extLst>
      <p:ext uri="{BB962C8B-B14F-4D97-AF65-F5344CB8AC3E}">
        <p14:creationId xmlns:p14="http://schemas.microsoft.com/office/powerpoint/2010/main" val="264615951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351</a:t>
            </a:fld>
            <a:endParaRPr lang="en-US"/>
          </a:p>
        </p:txBody>
      </p:sp>
    </p:spTree>
    <p:extLst>
      <p:ext uri="{BB962C8B-B14F-4D97-AF65-F5344CB8AC3E}">
        <p14:creationId xmlns:p14="http://schemas.microsoft.com/office/powerpoint/2010/main" val="1989046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a:t>
            </a:fld>
            <a:endParaRPr lang="en-US"/>
          </a:p>
        </p:txBody>
      </p:sp>
    </p:spTree>
    <p:extLst>
      <p:ext uri="{BB962C8B-B14F-4D97-AF65-F5344CB8AC3E}">
        <p14:creationId xmlns:p14="http://schemas.microsoft.com/office/powerpoint/2010/main" val="2893260866"/>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352</a:t>
            </a:fld>
            <a:endParaRPr lang="en-US"/>
          </a:p>
        </p:txBody>
      </p:sp>
    </p:spTree>
    <p:extLst>
      <p:ext uri="{BB962C8B-B14F-4D97-AF65-F5344CB8AC3E}">
        <p14:creationId xmlns:p14="http://schemas.microsoft.com/office/powerpoint/2010/main" val="2398162491"/>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353</a:t>
            </a:fld>
            <a:endParaRPr lang="en-US"/>
          </a:p>
        </p:txBody>
      </p:sp>
    </p:spTree>
    <p:extLst>
      <p:ext uri="{BB962C8B-B14F-4D97-AF65-F5344CB8AC3E}">
        <p14:creationId xmlns:p14="http://schemas.microsoft.com/office/powerpoint/2010/main" val="978040186"/>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354</a:t>
            </a:fld>
            <a:endParaRPr lang="en-US"/>
          </a:p>
        </p:txBody>
      </p:sp>
    </p:spTree>
    <p:extLst>
      <p:ext uri="{BB962C8B-B14F-4D97-AF65-F5344CB8AC3E}">
        <p14:creationId xmlns:p14="http://schemas.microsoft.com/office/powerpoint/2010/main" val="1992861294"/>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355</a:t>
            </a:fld>
            <a:endParaRPr lang="en-US"/>
          </a:p>
        </p:txBody>
      </p:sp>
    </p:spTree>
    <p:extLst>
      <p:ext uri="{BB962C8B-B14F-4D97-AF65-F5344CB8AC3E}">
        <p14:creationId xmlns:p14="http://schemas.microsoft.com/office/powerpoint/2010/main" val="2043808610"/>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356</a:t>
            </a:fld>
            <a:endParaRPr lang="en-US"/>
          </a:p>
        </p:txBody>
      </p:sp>
    </p:spTree>
    <p:extLst>
      <p:ext uri="{BB962C8B-B14F-4D97-AF65-F5344CB8AC3E}">
        <p14:creationId xmlns:p14="http://schemas.microsoft.com/office/powerpoint/2010/main" val="52351160"/>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357</a:t>
            </a:fld>
            <a:endParaRPr lang="en-US"/>
          </a:p>
        </p:txBody>
      </p:sp>
    </p:spTree>
    <p:extLst>
      <p:ext uri="{BB962C8B-B14F-4D97-AF65-F5344CB8AC3E}">
        <p14:creationId xmlns:p14="http://schemas.microsoft.com/office/powerpoint/2010/main" val="1245417056"/>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358</a:t>
            </a:fld>
            <a:endParaRPr lang="en-US"/>
          </a:p>
        </p:txBody>
      </p:sp>
    </p:spTree>
    <p:extLst>
      <p:ext uri="{BB962C8B-B14F-4D97-AF65-F5344CB8AC3E}">
        <p14:creationId xmlns:p14="http://schemas.microsoft.com/office/powerpoint/2010/main" val="2187331943"/>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359</a:t>
            </a:fld>
            <a:endParaRPr lang="en-US"/>
          </a:p>
        </p:txBody>
      </p:sp>
    </p:spTree>
    <p:extLst>
      <p:ext uri="{BB962C8B-B14F-4D97-AF65-F5344CB8AC3E}">
        <p14:creationId xmlns:p14="http://schemas.microsoft.com/office/powerpoint/2010/main" val="2746357473"/>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360</a:t>
            </a:fld>
            <a:endParaRPr lang="en-US"/>
          </a:p>
        </p:txBody>
      </p:sp>
    </p:spTree>
    <p:extLst>
      <p:ext uri="{BB962C8B-B14F-4D97-AF65-F5344CB8AC3E}">
        <p14:creationId xmlns:p14="http://schemas.microsoft.com/office/powerpoint/2010/main" val="722392273"/>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361</a:t>
            </a:fld>
            <a:endParaRPr lang="en-US"/>
          </a:p>
        </p:txBody>
      </p:sp>
    </p:spTree>
    <p:extLst>
      <p:ext uri="{BB962C8B-B14F-4D97-AF65-F5344CB8AC3E}">
        <p14:creationId xmlns:p14="http://schemas.microsoft.com/office/powerpoint/2010/main" val="2509249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a:t>
            </a:fld>
            <a:endParaRPr lang="en-US"/>
          </a:p>
        </p:txBody>
      </p:sp>
    </p:spTree>
    <p:extLst>
      <p:ext uri="{BB962C8B-B14F-4D97-AF65-F5344CB8AC3E}">
        <p14:creationId xmlns:p14="http://schemas.microsoft.com/office/powerpoint/2010/main" val="2779924044"/>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362</a:t>
            </a:fld>
            <a:endParaRPr lang="en-US"/>
          </a:p>
        </p:txBody>
      </p:sp>
    </p:spTree>
    <p:extLst>
      <p:ext uri="{BB962C8B-B14F-4D97-AF65-F5344CB8AC3E}">
        <p14:creationId xmlns:p14="http://schemas.microsoft.com/office/powerpoint/2010/main" val="1907766810"/>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363</a:t>
            </a:fld>
            <a:endParaRPr lang="en-US"/>
          </a:p>
        </p:txBody>
      </p:sp>
    </p:spTree>
    <p:extLst>
      <p:ext uri="{BB962C8B-B14F-4D97-AF65-F5344CB8AC3E}">
        <p14:creationId xmlns:p14="http://schemas.microsoft.com/office/powerpoint/2010/main" val="1631676012"/>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364</a:t>
            </a:fld>
            <a:endParaRPr lang="en-US"/>
          </a:p>
        </p:txBody>
      </p:sp>
    </p:spTree>
    <p:extLst>
      <p:ext uri="{BB962C8B-B14F-4D97-AF65-F5344CB8AC3E}">
        <p14:creationId xmlns:p14="http://schemas.microsoft.com/office/powerpoint/2010/main" val="3950152727"/>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365</a:t>
            </a:fld>
            <a:endParaRPr lang="en-US"/>
          </a:p>
        </p:txBody>
      </p:sp>
    </p:spTree>
    <p:extLst>
      <p:ext uri="{BB962C8B-B14F-4D97-AF65-F5344CB8AC3E}">
        <p14:creationId xmlns:p14="http://schemas.microsoft.com/office/powerpoint/2010/main" val="1900285639"/>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366</a:t>
            </a:fld>
            <a:endParaRPr lang="en-US"/>
          </a:p>
        </p:txBody>
      </p:sp>
    </p:spTree>
    <p:extLst>
      <p:ext uri="{BB962C8B-B14F-4D97-AF65-F5344CB8AC3E}">
        <p14:creationId xmlns:p14="http://schemas.microsoft.com/office/powerpoint/2010/main" val="3911536610"/>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367</a:t>
            </a:fld>
            <a:endParaRPr lang="en-US"/>
          </a:p>
        </p:txBody>
      </p:sp>
    </p:spTree>
    <p:extLst>
      <p:ext uri="{BB962C8B-B14F-4D97-AF65-F5344CB8AC3E}">
        <p14:creationId xmlns:p14="http://schemas.microsoft.com/office/powerpoint/2010/main" val="3098658583"/>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368</a:t>
            </a:fld>
            <a:endParaRPr lang="en-US"/>
          </a:p>
        </p:txBody>
      </p:sp>
    </p:spTree>
    <p:extLst>
      <p:ext uri="{BB962C8B-B14F-4D97-AF65-F5344CB8AC3E}">
        <p14:creationId xmlns:p14="http://schemas.microsoft.com/office/powerpoint/2010/main" val="2756270424"/>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369</a:t>
            </a:fld>
            <a:endParaRPr lang="en-US"/>
          </a:p>
        </p:txBody>
      </p:sp>
    </p:spTree>
    <p:extLst>
      <p:ext uri="{BB962C8B-B14F-4D97-AF65-F5344CB8AC3E}">
        <p14:creationId xmlns:p14="http://schemas.microsoft.com/office/powerpoint/2010/main" val="2964730939"/>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372</a:t>
            </a:fld>
            <a:endParaRPr lang="en-US"/>
          </a:p>
        </p:txBody>
      </p:sp>
    </p:spTree>
    <p:extLst>
      <p:ext uri="{BB962C8B-B14F-4D97-AF65-F5344CB8AC3E}">
        <p14:creationId xmlns:p14="http://schemas.microsoft.com/office/powerpoint/2010/main" val="1498190574"/>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373</a:t>
            </a:fld>
            <a:endParaRPr lang="en-US"/>
          </a:p>
        </p:txBody>
      </p:sp>
    </p:spTree>
    <p:extLst>
      <p:ext uri="{BB962C8B-B14F-4D97-AF65-F5344CB8AC3E}">
        <p14:creationId xmlns:p14="http://schemas.microsoft.com/office/powerpoint/2010/main" val="8704743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a:t>
            </a:fld>
            <a:endParaRPr lang="en-US"/>
          </a:p>
        </p:txBody>
      </p:sp>
    </p:spTree>
    <p:extLst>
      <p:ext uri="{BB962C8B-B14F-4D97-AF65-F5344CB8AC3E}">
        <p14:creationId xmlns:p14="http://schemas.microsoft.com/office/powerpoint/2010/main" val="3157276683"/>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374</a:t>
            </a:fld>
            <a:endParaRPr lang="en-US"/>
          </a:p>
        </p:txBody>
      </p:sp>
    </p:spTree>
    <p:extLst>
      <p:ext uri="{BB962C8B-B14F-4D97-AF65-F5344CB8AC3E}">
        <p14:creationId xmlns:p14="http://schemas.microsoft.com/office/powerpoint/2010/main" val="1269648991"/>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375</a:t>
            </a:fld>
            <a:endParaRPr lang="en-US"/>
          </a:p>
        </p:txBody>
      </p:sp>
    </p:spTree>
    <p:extLst>
      <p:ext uri="{BB962C8B-B14F-4D97-AF65-F5344CB8AC3E}">
        <p14:creationId xmlns:p14="http://schemas.microsoft.com/office/powerpoint/2010/main" val="3515314962"/>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376</a:t>
            </a:fld>
            <a:endParaRPr lang="en-US"/>
          </a:p>
        </p:txBody>
      </p:sp>
    </p:spTree>
    <p:extLst>
      <p:ext uri="{BB962C8B-B14F-4D97-AF65-F5344CB8AC3E}">
        <p14:creationId xmlns:p14="http://schemas.microsoft.com/office/powerpoint/2010/main" val="3191521491"/>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377</a:t>
            </a:fld>
            <a:endParaRPr lang="en-US"/>
          </a:p>
        </p:txBody>
      </p:sp>
    </p:spTree>
    <p:extLst>
      <p:ext uri="{BB962C8B-B14F-4D97-AF65-F5344CB8AC3E}">
        <p14:creationId xmlns:p14="http://schemas.microsoft.com/office/powerpoint/2010/main" val="3474637844"/>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378</a:t>
            </a:fld>
            <a:endParaRPr lang="en-US"/>
          </a:p>
        </p:txBody>
      </p:sp>
    </p:spTree>
    <p:extLst>
      <p:ext uri="{BB962C8B-B14F-4D97-AF65-F5344CB8AC3E}">
        <p14:creationId xmlns:p14="http://schemas.microsoft.com/office/powerpoint/2010/main" val="190541132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379</a:t>
            </a:fld>
            <a:endParaRPr lang="en-US"/>
          </a:p>
        </p:txBody>
      </p:sp>
    </p:spTree>
    <p:extLst>
      <p:ext uri="{BB962C8B-B14F-4D97-AF65-F5344CB8AC3E}">
        <p14:creationId xmlns:p14="http://schemas.microsoft.com/office/powerpoint/2010/main" val="461565661"/>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380</a:t>
            </a:fld>
            <a:endParaRPr lang="en-US"/>
          </a:p>
        </p:txBody>
      </p:sp>
    </p:spTree>
    <p:extLst>
      <p:ext uri="{BB962C8B-B14F-4D97-AF65-F5344CB8AC3E}">
        <p14:creationId xmlns:p14="http://schemas.microsoft.com/office/powerpoint/2010/main" val="2972964172"/>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381</a:t>
            </a:fld>
            <a:endParaRPr lang="en-US"/>
          </a:p>
        </p:txBody>
      </p:sp>
    </p:spTree>
    <p:extLst>
      <p:ext uri="{BB962C8B-B14F-4D97-AF65-F5344CB8AC3E}">
        <p14:creationId xmlns:p14="http://schemas.microsoft.com/office/powerpoint/2010/main" val="1075140945"/>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382</a:t>
            </a:fld>
            <a:endParaRPr lang="en-US"/>
          </a:p>
        </p:txBody>
      </p:sp>
    </p:spTree>
    <p:extLst>
      <p:ext uri="{BB962C8B-B14F-4D97-AF65-F5344CB8AC3E}">
        <p14:creationId xmlns:p14="http://schemas.microsoft.com/office/powerpoint/2010/main" val="374617488"/>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383</a:t>
            </a:fld>
            <a:endParaRPr lang="en-US"/>
          </a:p>
        </p:txBody>
      </p:sp>
    </p:spTree>
    <p:extLst>
      <p:ext uri="{BB962C8B-B14F-4D97-AF65-F5344CB8AC3E}">
        <p14:creationId xmlns:p14="http://schemas.microsoft.com/office/powerpoint/2010/main" val="2117580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a:t>
            </a:fld>
            <a:endParaRPr lang="en-US"/>
          </a:p>
        </p:txBody>
      </p:sp>
    </p:spTree>
    <p:extLst>
      <p:ext uri="{BB962C8B-B14F-4D97-AF65-F5344CB8AC3E}">
        <p14:creationId xmlns:p14="http://schemas.microsoft.com/office/powerpoint/2010/main" val="327766883"/>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384</a:t>
            </a:fld>
            <a:endParaRPr lang="en-US"/>
          </a:p>
        </p:txBody>
      </p:sp>
    </p:spTree>
    <p:extLst>
      <p:ext uri="{BB962C8B-B14F-4D97-AF65-F5344CB8AC3E}">
        <p14:creationId xmlns:p14="http://schemas.microsoft.com/office/powerpoint/2010/main" val="173869738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385</a:t>
            </a:fld>
            <a:endParaRPr lang="en-US"/>
          </a:p>
        </p:txBody>
      </p:sp>
    </p:spTree>
    <p:extLst>
      <p:ext uri="{BB962C8B-B14F-4D97-AF65-F5344CB8AC3E}">
        <p14:creationId xmlns:p14="http://schemas.microsoft.com/office/powerpoint/2010/main" val="1411498109"/>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386</a:t>
            </a:fld>
            <a:endParaRPr lang="en-US"/>
          </a:p>
        </p:txBody>
      </p:sp>
    </p:spTree>
    <p:extLst>
      <p:ext uri="{BB962C8B-B14F-4D97-AF65-F5344CB8AC3E}">
        <p14:creationId xmlns:p14="http://schemas.microsoft.com/office/powerpoint/2010/main" val="2661210553"/>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387</a:t>
            </a:fld>
            <a:endParaRPr lang="en-US"/>
          </a:p>
        </p:txBody>
      </p:sp>
    </p:spTree>
    <p:extLst>
      <p:ext uri="{BB962C8B-B14F-4D97-AF65-F5344CB8AC3E}">
        <p14:creationId xmlns:p14="http://schemas.microsoft.com/office/powerpoint/2010/main" val="391230217"/>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388</a:t>
            </a:fld>
            <a:endParaRPr lang="en-US"/>
          </a:p>
        </p:txBody>
      </p:sp>
    </p:spTree>
    <p:extLst>
      <p:ext uri="{BB962C8B-B14F-4D97-AF65-F5344CB8AC3E}">
        <p14:creationId xmlns:p14="http://schemas.microsoft.com/office/powerpoint/2010/main" val="1679028594"/>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389</a:t>
            </a:fld>
            <a:endParaRPr lang="en-US"/>
          </a:p>
        </p:txBody>
      </p:sp>
    </p:spTree>
    <p:extLst>
      <p:ext uri="{BB962C8B-B14F-4D97-AF65-F5344CB8AC3E}">
        <p14:creationId xmlns:p14="http://schemas.microsoft.com/office/powerpoint/2010/main" val="70044320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390</a:t>
            </a:fld>
            <a:endParaRPr lang="en-US"/>
          </a:p>
        </p:txBody>
      </p:sp>
    </p:spTree>
    <p:extLst>
      <p:ext uri="{BB962C8B-B14F-4D97-AF65-F5344CB8AC3E}">
        <p14:creationId xmlns:p14="http://schemas.microsoft.com/office/powerpoint/2010/main" val="3933927495"/>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393</a:t>
            </a:fld>
            <a:endParaRPr lang="en-US"/>
          </a:p>
        </p:txBody>
      </p:sp>
    </p:spTree>
    <p:extLst>
      <p:ext uri="{BB962C8B-B14F-4D97-AF65-F5344CB8AC3E}">
        <p14:creationId xmlns:p14="http://schemas.microsoft.com/office/powerpoint/2010/main" val="1460883920"/>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394</a:t>
            </a:fld>
            <a:endParaRPr lang="en-US"/>
          </a:p>
        </p:txBody>
      </p:sp>
    </p:spTree>
    <p:extLst>
      <p:ext uri="{BB962C8B-B14F-4D97-AF65-F5344CB8AC3E}">
        <p14:creationId xmlns:p14="http://schemas.microsoft.com/office/powerpoint/2010/main" val="914248246"/>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395</a:t>
            </a:fld>
            <a:endParaRPr lang="en-US"/>
          </a:p>
        </p:txBody>
      </p:sp>
    </p:spTree>
    <p:extLst>
      <p:ext uri="{BB962C8B-B14F-4D97-AF65-F5344CB8AC3E}">
        <p14:creationId xmlns:p14="http://schemas.microsoft.com/office/powerpoint/2010/main" val="1898055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a:t>
            </a:fld>
            <a:endParaRPr lang="en-US"/>
          </a:p>
        </p:txBody>
      </p:sp>
    </p:spTree>
    <p:extLst>
      <p:ext uri="{BB962C8B-B14F-4D97-AF65-F5344CB8AC3E}">
        <p14:creationId xmlns:p14="http://schemas.microsoft.com/office/powerpoint/2010/main" val="1752572802"/>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396</a:t>
            </a:fld>
            <a:endParaRPr lang="en-US"/>
          </a:p>
        </p:txBody>
      </p:sp>
    </p:spTree>
    <p:extLst>
      <p:ext uri="{BB962C8B-B14F-4D97-AF65-F5344CB8AC3E}">
        <p14:creationId xmlns:p14="http://schemas.microsoft.com/office/powerpoint/2010/main" val="509074426"/>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397</a:t>
            </a:fld>
            <a:endParaRPr lang="en-US"/>
          </a:p>
        </p:txBody>
      </p:sp>
    </p:spTree>
    <p:extLst>
      <p:ext uri="{BB962C8B-B14F-4D97-AF65-F5344CB8AC3E}">
        <p14:creationId xmlns:p14="http://schemas.microsoft.com/office/powerpoint/2010/main" val="3208308409"/>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398</a:t>
            </a:fld>
            <a:endParaRPr lang="en-US"/>
          </a:p>
        </p:txBody>
      </p:sp>
    </p:spTree>
    <p:extLst>
      <p:ext uri="{BB962C8B-B14F-4D97-AF65-F5344CB8AC3E}">
        <p14:creationId xmlns:p14="http://schemas.microsoft.com/office/powerpoint/2010/main" val="1942486573"/>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399</a:t>
            </a:fld>
            <a:endParaRPr lang="en-US"/>
          </a:p>
        </p:txBody>
      </p:sp>
    </p:spTree>
    <p:extLst>
      <p:ext uri="{BB962C8B-B14F-4D97-AF65-F5344CB8AC3E}">
        <p14:creationId xmlns:p14="http://schemas.microsoft.com/office/powerpoint/2010/main" val="3320513043"/>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400</a:t>
            </a:fld>
            <a:endParaRPr lang="en-US"/>
          </a:p>
        </p:txBody>
      </p:sp>
    </p:spTree>
    <p:extLst>
      <p:ext uri="{BB962C8B-B14F-4D97-AF65-F5344CB8AC3E}">
        <p14:creationId xmlns:p14="http://schemas.microsoft.com/office/powerpoint/2010/main" val="667042302"/>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401</a:t>
            </a:fld>
            <a:endParaRPr lang="en-US"/>
          </a:p>
        </p:txBody>
      </p:sp>
    </p:spTree>
    <p:extLst>
      <p:ext uri="{BB962C8B-B14F-4D97-AF65-F5344CB8AC3E}">
        <p14:creationId xmlns:p14="http://schemas.microsoft.com/office/powerpoint/2010/main" val="793877250"/>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402</a:t>
            </a:fld>
            <a:endParaRPr lang="en-US"/>
          </a:p>
        </p:txBody>
      </p:sp>
    </p:spTree>
    <p:extLst>
      <p:ext uri="{BB962C8B-B14F-4D97-AF65-F5344CB8AC3E}">
        <p14:creationId xmlns:p14="http://schemas.microsoft.com/office/powerpoint/2010/main" val="3096993669"/>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403</a:t>
            </a:fld>
            <a:endParaRPr lang="en-US"/>
          </a:p>
        </p:txBody>
      </p:sp>
    </p:spTree>
    <p:extLst>
      <p:ext uri="{BB962C8B-B14F-4D97-AF65-F5344CB8AC3E}">
        <p14:creationId xmlns:p14="http://schemas.microsoft.com/office/powerpoint/2010/main" val="179416026"/>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404</a:t>
            </a:fld>
            <a:endParaRPr lang="en-US"/>
          </a:p>
        </p:txBody>
      </p:sp>
    </p:spTree>
    <p:extLst>
      <p:ext uri="{BB962C8B-B14F-4D97-AF65-F5344CB8AC3E}">
        <p14:creationId xmlns:p14="http://schemas.microsoft.com/office/powerpoint/2010/main" val="2807972706"/>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405</a:t>
            </a:fld>
            <a:endParaRPr lang="en-US"/>
          </a:p>
        </p:txBody>
      </p:sp>
    </p:spTree>
    <p:extLst>
      <p:ext uri="{BB962C8B-B14F-4D97-AF65-F5344CB8AC3E}">
        <p14:creationId xmlns:p14="http://schemas.microsoft.com/office/powerpoint/2010/main" val="784354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a:t>
            </a:fld>
            <a:endParaRPr lang="en-US"/>
          </a:p>
        </p:txBody>
      </p:sp>
    </p:spTree>
    <p:extLst>
      <p:ext uri="{BB962C8B-B14F-4D97-AF65-F5344CB8AC3E}">
        <p14:creationId xmlns:p14="http://schemas.microsoft.com/office/powerpoint/2010/main" val="1074693337"/>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406</a:t>
            </a:fld>
            <a:endParaRPr lang="en-US"/>
          </a:p>
        </p:txBody>
      </p:sp>
    </p:spTree>
    <p:extLst>
      <p:ext uri="{BB962C8B-B14F-4D97-AF65-F5344CB8AC3E}">
        <p14:creationId xmlns:p14="http://schemas.microsoft.com/office/powerpoint/2010/main" val="1139265702"/>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407</a:t>
            </a:fld>
            <a:endParaRPr lang="en-US"/>
          </a:p>
        </p:txBody>
      </p:sp>
    </p:spTree>
    <p:extLst>
      <p:ext uri="{BB962C8B-B14F-4D97-AF65-F5344CB8AC3E}">
        <p14:creationId xmlns:p14="http://schemas.microsoft.com/office/powerpoint/2010/main" val="190406630"/>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408</a:t>
            </a:fld>
            <a:endParaRPr lang="en-US"/>
          </a:p>
        </p:txBody>
      </p:sp>
    </p:spTree>
    <p:extLst>
      <p:ext uri="{BB962C8B-B14F-4D97-AF65-F5344CB8AC3E}">
        <p14:creationId xmlns:p14="http://schemas.microsoft.com/office/powerpoint/2010/main" val="495539418"/>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409</a:t>
            </a:fld>
            <a:endParaRPr lang="en-US"/>
          </a:p>
        </p:txBody>
      </p:sp>
    </p:spTree>
    <p:extLst>
      <p:ext uri="{BB962C8B-B14F-4D97-AF65-F5344CB8AC3E}">
        <p14:creationId xmlns:p14="http://schemas.microsoft.com/office/powerpoint/2010/main" val="2615130158"/>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410</a:t>
            </a:fld>
            <a:endParaRPr lang="en-US"/>
          </a:p>
        </p:txBody>
      </p:sp>
    </p:spTree>
    <p:extLst>
      <p:ext uri="{BB962C8B-B14F-4D97-AF65-F5344CB8AC3E}">
        <p14:creationId xmlns:p14="http://schemas.microsoft.com/office/powerpoint/2010/main" val="3832308695"/>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411</a:t>
            </a:fld>
            <a:endParaRPr lang="en-US"/>
          </a:p>
        </p:txBody>
      </p:sp>
    </p:spTree>
    <p:extLst>
      <p:ext uri="{BB962C8B-B14F-4D97-AF65-F5344CB8AC3E}">
        <p14:creationId xmlns:p14="http://schemas.microsoft.com/office/powerpoint/2010/main" val="1919357907"/>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412</a:t>
            </a:fld>
            <a:endParaRPr lang="en-US"/>
          </a:p>
        </p:txBody>
      </p:sp>
    </p:spTree>
    <p:extLst>
      <p:ext uri="{BB962C8B-B14F-4D97-AF65-F5344CB8AC3E}">
        <p14:creationId xmlns:p14="http://schemas.microsoft.com/office/powerpoint/2010/main" val="3781013765"/>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413</a:t>
            </a:fld>
            <a:endParaRPr lang="en-US"/>
          </a:p>
        </p:txBody>
      </p:sp>
    </p:spTree>
    <p:extLst>
      <p:ext uri="{BB962C8B-B14F-4D97-AF65-F5344CB8AC3E}">
        <p14:creationId xmlns:p14="http://schemas.microsoft.com/office/powerpoint/2010/main" val="723542416"/>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414</a:t>
            </a:fld>
            <a:endParaRPr lang="en-US"/>
          </a:p>
        </p:txBody>
      </p:sp>
    </p:spTree>
    <p:extLst>
      <p:ext uri="{BB962C8B-B14F-4D97-AF65-F5344CB8AC3E}">
        <p14:creationId xmlns:p14="http://schemas.microsoft.com/office/powerpoint/2010/main" val="592025988"/>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415</a:t>
            </a:fld>
            <a:endParaRPr lang="en-US"/>
          </a:p>
        </p:txBody>
      </p:sp>
    </p:spTree>
    <p:extLst>
      <p:ext uri="{BB962C8B-B14F-4D97-AF65-F5344CB8AC3E}">
        <p14:creationId xmlns:p14="http://schemas.microsoft.com/office/powerpoint/2010/main" val="1542901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a:t>
            </a:fld>
            <a:endParaRPr lang="en-US"/>
          </a:p>
        </p:txBody>
      </p:sp>
    </p:spTree>
    <p:extLst>
      <p:ext uri="{BB962C8B-B14F-4D97-AF65-F5344CB8AC3E}">
        <p14:creationId xmlns:p14="http://schemas.microsoft.com/office/powerpoint/2010/main" val="185796186"/>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416</a:t>
            </a:fld>
            <a:endParaRPr lang="en-US"/>
          </a:p>
        </p:txBody>
      </p:sp>
    </p:spTree>
    <p:extLst>
      <p:ext uri="{BB962C8B-B14F-4D97-AF65-F5344CB8AC3E}">
        <p14:creationId xmlns:p14="http://schemas.microsoft.com/office/powerpoint/2010/main" val="3297540096"/>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417</a:t>
            </a:fld>
            <a:endParaRPr lang="en-US"/>
          </a:p>
        </p:txBody>
      </p:sp>
    </p:spTree>
    <p:extLst>
      <p:ext uri="{BB962C8B-B14F-4D97-AF65-F5344CB8AC3E}">
        <p14:creationId xmlns:p14="http://schemas.microsoft.com/office/powerpoint/2010/main" val="588648781"/>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418</a:t>
            </a:fld>
            <a:endParaRPr lang="en-US"/>
          </a:p>
        </p:txBody>
      </p:sp>
    </p:spTree>
    <p:extLst>
      <p:ext uri="{BB962C8B-B14F-4D97-AF65-F5344CB8AC3E}">
        <p14:creationId xmlns:p14="http://schemas.microsoft.com/office/powerpoint/2010/main" val="629657854"/>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419</a:t>
            </a:fld>
            <a:endParaRPr lang="en-US"/>
          </a:p>
        </p:txBody>
      </p:sp>
    </p:spTree>
    <p:extLst>
      <p:ext uri="{BB962C8B-B14F-4D97-AF65-F5344CB8AC3E}">
        <p14:creationId xmlns:p14="http://schemas.microsoft.com/office/powerpoint/2010/main" val="3119483852"/>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420</a:t>
            </a:fld>
            <a:endParaRPr lang="en-US"/>
          </a:p>
        </p:txBody>
      </p:sp>
    </p:spTree>
    <p:extLst>
      <p:ext uri="{BB962C8B-B14F-4D97-AF65-F5344CB8AC3E}">
        <p14:creationId xmlns:p14="http://schemas.microsoft.com/office/powerpoint/2010/main" val="153701720"/>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421</a:t>
            </a:fld>
            <a:endParaRPr lang="en-US"/>
          </a:p>
        </p:txBody>
      </p:sp>
    </p:spTree>
    <p:extLst>
      <p:ext uri="{BB962C8B-B14F-4D97-AF65-F5344CB8AC3E}">
        <p14:creationId xmlns:p14="http://schemas.microsoft.com/office/powerpoint/2010/main" val="3997991407"/>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422</a:t>
            </a:fld>
            <a:endParaRPr lang="en-US"/>
          </a:p>
        </p:txBody>
      </p:sp>
    </p:spTree>
    <p:extLst>
      <p:ext uri="{BB962C8B-B14F-4D97-AF65-F5344CB8AC3E}">
        <p14:creationId xmlns:p14="http://schemas.microsoft.com/office/powerpoint/2010/main" val="1327340801"/>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423</a:t>
            </a:fld>
            <a:endParaRPr lang="en-US"/>
          </a:p>
        </p:txBody>
      </p:sp>
    </p:spTree>
    <p:extLst>
      <p:ext uri="{BB962C8B-B14F-4D97-AF65-F5344CB8AC3E}">
        <p14:creationId xmlns:p14="http://schemas.microsoft.com/office/powerpoint/2010/main" val="3449377011"/>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424</a:t>
            </a:fld>
            <a:endParaRPr lang="en-US"/>
          </a:p>
        </p:txBody>
      </p:sp>
    </p:spTree>
    <p:extLst>
      <p:ext uri="{BB962C8B-B14F-4D97-AF65-F5344CB8AC3E}">
        <p14:creationId xmlns:p14="http://schemas.microsoft.com/office/powerpoint/2010/main" val="2851180420"/>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425</a:t>
            </a:fld>
            <a:endParaRPr lang="en-US"/>
          </a:p>
        </p:txBody>
      </p:sp>
    </p:spTree>
    <p:extLst>
      <p:ext uri="{BB962C8B-B14F-4D97-AF65-F5344CB8AC3E}">
        <p14:creationId xmlns:p14="http://schemas.microsoft.com/office/powerpoint/2010/main" val="1661360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a:t>
            </a:fld>
            <a:endParaRPr lang="en-US"/>
          </a:p>
        </p:txBody>
      </p:sp>
    </p:spTree>
    <p:extLst>
      <p:ext uri="{BB962C8B-B14F-4D97-AF65-F5344CB8AC3E}">
        <p14:creationId xmlns:p14="http://schemas.microsoft.com/office/powerpoint/2010/main" val="2991591902"/>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426</a:t>
            </a:fld>
            <a:endParaRPr lang="en-US"/>
          </a:p>
        </p:txBody>
      </p:sp>
    </p:spTree>
    <p:extLst>
      <p:ext uri="{BB962C8B-B14F-4D97-AF65-F5344CB8AC3E}">
        <p14:creationId xmlns:p14="http://schemas.microsoft.com/office/powerpoint/2010/main" val="3870339065"/>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427</a:t>
            </a:fld>
            <a:endParaRPr lang="en-US"/>
          </a:p>
        </p:txBody>
      </p:sp>
    </p:spTree>
    <p:extLst>
      <p:ext uri="{BB962C8B-B14F-4D97-AF65-F5344CB8AC3E}">
        <p14:creationId xmlns:p14="http://schemas.microsoft.com/office/powerpoint/2010/main" val="1360142831"/>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430</a:t>
            </a:fld>
            <a:endParaRPr lang="en-US"/>
          </a:p>
        </p:txBody>
      </p:sp>
    </p:spTree>
    <p:extLst>
      <p:ext uri="{BB962C8B-B14F-4D97-AF65-F5344CB8AC3E}">
        <p14:creationId xmlns:p14="http://schemas.microsoft.com/office/powerpoint/2010/main" val="4113358266"/>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431</a:t>
            </a:fld>
            <a:endParaRPr lang="en-US"/>
          </a:p>
        </p:txBody>
      </p:sp>
    </p:spTree>
    <p:extLst>
      <p:ext uri="{BB962C8B-B14F-4D97-AF65-F5344CB8AC3E}">
        <p14:creationId xmlns:p14="http://schemas.microsoft.com/office/powerpoint/2010/main" val="1995192795"/>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432</a:t>
            </a:fld>
            <a:endParaRPr lang="en-US"/>
          </a:p>
        </p:txBody>
      </p:sp>
    </p:spTree>
    <p:extLst>
      <p:ext uri="{BB962C8B-B14F-4D97-AF65-F5344CB8AC3E}">
        <p14:creationId xmlns:p14="http://schemas.microsoft.com/office/powerpoint/2010/main" val="940141801"/>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433</a:t>
            </a:fld>
            <a:endParaRPr lang="en-US"/>
          </a:p>
        </p:txBody>
      </p:sp>
    </p:spTree>
    <p:extLst>
      <p:ext uri="{BB962C8B-B14F-4D97-AF65-F5344CB8AC3E}">
        <p14:creationId xmlns:p14="http://schemas.microsoft.com/office/powerpoint/2010/main" val="504290026"/>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434</a:t>
            </a:fld>
            <a:endParaRPr lang="en-US"/>
          </a:p>
        </p:txBody>
      </p:sp>
    </p:spTree>
    <p:extLst>
      <p:ext uri="{BB962C8B-B14F-4D97-AF65-F5344CB8AC3E}">
        <p14:creationId xmlns:p14="http://schemas.microsoft.com/office/powerpoint/2010/main" val="2496710363"/>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435</a:t>
            </a:fld>
            <a:endParaRPr lang="en-US"/>
          </a:p>
        </p:txBody>
      </p:sp>
    </p:spTree>
    <p:extLst>
      <p:ext uri="{BB962C8B-B14F-4D97-AF65-F5344CB8AC3E}">
        <p14:creationId xmlns:p14="http://schemas.microsoft.com/office/powerpoint/2010/main" val="2004880297"/>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436</a:t>
            </a:fld>
            <a:endParaRPr lang="en-US"/>
          </a:p>
        </p:txBody>
      </p:sp>
    </p:spTree>
    <p:extLst>
      <p:ext uri="{BB962C8B-B14F-4D97-AF65-F5344CB8AC3E}">
        <p14:creationId xmlns:p14="http://schemas.microsoft.com/office/powerpoint/2010/main" val="4150412889"/>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437</a:t>
            </a:fld>
            <a:endParaRPr lang="en-US"/>
          </a:p>
        </p:txBody>
      </p:sp>
    </p:spTree>
    <p:extLst>
      <p:ext uri="{BB962C8B-B14F-4D97-AF65-F5344CB8AC3E}">
        <p14:creationId xmlns:p14="http://schemas.microsoft.com/office/powerpoint/2010/main" val="132284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a:t>
            </a:fld>
            <a:endParaRPr lang="en-US"/>
          </a:p>
        </p:txBody>
      </p:sp>
    </p:spTree>
    <p:extLst>
      <p:ext uri="{BB962C8B-B14F-4D97-AF65-F5344CB8AC3E}">
        <p14:creationId xmlns:p14="http://schemas.microsoft.com/office/powerpoint/2010/main" val="40633852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a:t>
            </a:fld>
            <a:endParaRPr lang="en-US"/>
          </a:p>
        </p:txBody>
      </p:sp>
    </p:spTree>
    <p:extLst>
      <p:ext uri="{BB962C8B-B14F-4D97-AF65-F5344CB8AC3E}">
        <p14:creationId xmlns:p14="http://schemas.microsoft.com/office/powerpoint/2010/main" val="9179275"/>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438</a:t>
            </a:fld>
            <a:endParaRPr lang="en-US"/>
          </a:p>
        </p:txBody>
      </p:sp>
    </p:spTree>
    <p:extLst>
      <p:ext uri="{BB962C8B-B14F-4D97-AF65-F5344CB8AC3E}">
        <p14:creationId xmlns:p14="http://schemas.microsoft.com/office/powerpoint/2010/main" val="3240865520"/>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439</a:t>
            </a:fld>
            <a:endParaRPr lang="en-US"/>
          </a:p>
        </p:txBody>
      </p:sp>
    </p:spTree>
    <p:extLst>
      <p:ext uri="{BB962C8B-B14F-4D97-AF65-F5344CB8AC3E}">
        <p14:creationId xmlns:p14="http://schemas.microsoft.com/office/powerpoint/2010/main" val="1463531021"/>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440</a:t>
            </a:fld>
            <a:endParaRPr lang="en-US"/>
          </a:p>
        </p:txBody>
      </p:sp>
    </p:spTree>
    <p:extLst>
      <p:ext uri="{BB962C8B-B14F-4D97-AF65-F5344CB8AC3E}">
        <p14:creationId xmlns:p14="http://schemas.microsoft.com/office/powerpoint/2010/main" val="1456349624"/>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441</a:t>
            </a:fld>
            <a:endParaRPr lang="en-US"/>
          </a:p>
        </p:txBody>
      </p:sp>
    </p:spTree>
    <p:extLst>
      <p:ext uri="{BB962C8B-B14F-4D97-AF65-F5344CB8AC3E}">
        <p14:creationId xmlns:p14="http://schemas.microsoft.com/office/powerpoint/2010/main" val="1833570209"/>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442</a:t>
            </a:fld>
            <a:endParaRPr lang="en-US"/>
          </a:p>
        </p:txBody>
      </p:sp>
    </p:spTree>
    <p:extLst>
      <p:ext uri="{BB962C8B-B14F-4D97-AF65-F5344CB8AC3E}">
        <p14:creationId xmlns:p14="http://schemas.microsoft.com/office/powerpoint/2010/main" val="3908745828"/>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443</a:t>
            </a:fld>
            <a:endParaRPr lang="en-US"/>
          </a:p>
        </p:txBody>
      </p:sp>
    </p:spTree>
    <p:extLst>
      <p:ext uri="{BB962C8B-B14F-4D97-AF65-F5344CB8AC3E}">
        <p14:creationId xmlns:p14="http://schemas.microsoft.com/office/powerpoint/2010/main" val="694386757"/>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444</a:t>
            </a:fld>
            <a:endParaRPr lang="en-US"/>
          </a:p>
        </p:txBody>
      </p:sp>
    </p:spTree>
    <p:extLst>
      <p:ext uri="{BB962C8B-B14F-4D97-AF65-F5344CB8AC3E}">
        <p14:creationId xmlns:p14="http://schemas.microsoft.com/office/powerpoint/2010/main" val="2633271744"/>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445</a:t>
            </a:fld>
            <a:endParaRPr lang="en-US"/>
          </a:p>
        </p:txBody>
      </p:sp>
    </p:spTree>
    <p:extLst>
      <p:ext uri="{BB962C8B-B14F-4D97-AF65-F5344CB8AC3E}">
        <p14:creationId xmlns:p14="http://schemas.microsoft.com/office/powerpoint/2010/main" val="1306437626"/>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446</a:t>
            </a:fld>
            <a:endParaRPr lang="en-US"/>
          </a:p>
        </p:txBody>
      </p:sp>
    </p:spTree>
    <p:extLst>
      <p:ext uri="{BB962C8B-B14F-4D97-AF65-F5344CB8AC3E}">
        <p14:creationId xmlns:p14="http://schemas.microsoft.com/office/powerpoint/2010/main" val="1276563276"/>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447</a:t>
            </a:fld>
            <a:endParaRPr lang="en-US"/>
          </a:p>
        </p:txBody>
      </p:sp>
    </p:spTree>
    <p:extLst>
      <p:ext uri="{BB962C8B-B14F-4D97-AF65-F5344CB8AC3E}">
        <p14:creationId xmlns:p14="http://schemas.microsoft.com/office/powerpoint/2010/main" val="2485032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a:t>
            </a:fld>
            <a:endParaRPr lang="en-US"/>
          </a:p>
        </p:txBody>
      </p:sp>
    </p:spTree>
    <p:extLst>
      <p:ext uri="{BB962C8B-B14F-4D97-AF65-F5344CB8AC3E}">
        <p14:creationId xmlns:p14="http://schemas.microsoft.com/office/powerpoint/2010/main" val="2107567970"/>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448</a:t>
            </a:fld>
            <a:endParaRPr lang="en-US"/>
          </a:p>
        </p:txBody>
      </p:sp>
    </p:spTree>
    <p:extLst>
      <p:ext uri="{BB962C8B-B14F-4D97-AF65-F5344CB8AC3E}">
        <p14:creationId xmlns:p14="http://schemas.microsoft.com/office/powerpoint/2010/main" val="3012082064"/>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449</a:t>
            </a:fld>
            <a:endParaRPr lang="en-US"/>
          </a:p>
        </p:txBody>
      </p:sp>
    </p:spTree>
    <p:extLst>
      <p:ext uri="{BB962C8B-B14F-4D97-AF65-F5344CB8AC3E}">
        <p14:creationId xmlns:p14="http://schemas.microsoft.com/office/powerpoint/2010/main" val="3359367965"/>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450</a:t>
            </a:fld>
            <a:endParaRPr lang="en-US"/>
          </a:p>
        </p:txBody>
      </p:sp>
    </p:spTree>
    <p:extLst>
      <p:ext uri="{BB962C8B-B14F-4D97-AF65-F5344CB8AC3E}">
        <p14:creationId xmlns:p14="http://schemas.microsoft.com/office/powerpoint/2010/main" val="4109138001"/>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451</a:t>
            </a:fld>
            <a:endParaRPr lang="en-US"/>
          </a:p>
        </p:txBody>
      </p:sp>
    </p:spTree>
    <p:extLst>
      <p:ext uri="{BB962C8B-B14F-4D97-AF65-F5344CB8AC3E}">
        <p14:creationId xmlns:p14="http://schemas.microsoft.com/office/powerpoint/2010/main" val="3967236790"/>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452</a:t>
            </a:fld>
            <a:endParaRPr lang="en-US"/>
          </a:p>
        </p:txBody>
      </p:sp>
    </p:spTree>
    <p:extLst>
      <p:ext uri="{BB962C8B-B14F-4D97-AF65-F5344CB8AC3E}">
        <p14:creationId xmlns:p14="http://schemas.microsoft.com/office/powerpoint/2010/main" val="2067203811"/>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453</a:t>
            </a:fld>
            <a:endParaRPr lang="en-US"/>
          </a:p>
        </p:txBody>
      </p:sp>
    </p:spTree>
    <p:extLst>
      <p:ext uri="{BB962C8B-B14F-4D97-AF65-F5344CB8AC3E}">
        <p14:creationId xmlns:p14="http://schemas.microsoft.com/office/powerpoint/2010/main" val="2682993648"/>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454</a:t>
            </a:fld>
            <a:endParaRPr lang="en-US"/>
          </a:p>
        </p:txBody>
      </p:sp>
    </p:spTree>
    <p:extLst>
      <p:ext uri="{BB962C8B-B14F-4D97-AF65-F5344CB8AC3E}">
        <p14:creationId xmlns:p14="http://schemas.microsoft.com/office/powerpoint/2010/main" val="3155493236"/>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455</a:t>
            </a:fld>
            <a:endParaRPr lang="en-US"/>
          </a:p>
        </p:txBody>
      </p:sp>
    </p:spTree>
    <p:extLst>
      <p:ext uri="{BB962C8B-B14F-4D97-AF65-F5344CB8AC3E}">
        <p14:creationId xmlns:p14="http://schemas.microsoft.com/office/powerpoint/2010/main" val="2258007943"/>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456</a:t>
            </a:fld>
            <a:endParaRPr lang="en-US"/>
          </a:p>
        </p:txBody>
      </p:sp>
    </p:spTree>
    <p:extLst>
      <p:ext uri="{BB962C8B-B14F-4D97-AF65-F5344CB8AC3E}">
        <p14:creationId xmlns:p14="http://schemas.microsoft.com/office/powerpoint/2010/main" val="2666344240"/>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457</a:t>
            </a:fld>
            <a:endParaRPr lang="en-US"/>
          </a:p>
        </p:txBody>
      </p:sp>
    </p:spTree>
    <p:extLst>
      <p:ext uri="{BB962C8B-B14F-4D97-AF65-F5344CB8AC3E}">
        <p14:creationId xmlns:p14="http://schemas.microsoft.com/office/powerpoint/2010/main" val="1450388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a:t>
            </a:fld>
            <a:endParaRPr lang="en-US"/>
          </a:p>
        </p:txBody>
      </p:sp>
    </p:spTree>
    <p:extLst>
      <p:ext uri="{BB962C8B-B14F-4D97-AF65-F5344CB8AC3E}">
        <p14:creationId xmlns:p14="http://schemas.microsoft.com/office/powerpoint/2010/main" val="3956064554"/>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460</a:t>
            </a:fld>
            <a:endParaRPr lang="en-US"/>
          </a:p>
        </p:txBody>
      </p:sp>
    </p:spTree>
    <p:extLst>
      <p:ext uri="{BB962C8B-B14F-4D97-AF65-F5344CB8AC3E}">
        <p14:creationId xmlns:p14="http://schemas.microsoft.com/office/powerpoint/2010/main" val="1913648859"/>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461</a:t>
            </a:fld>
            <a:endParaRPr lang="en-US"/>
          </a:p>
        </p:txBody>
      </p:sp>
    </p:spTree>
    <p:extLst>
      <p:ext uri="{BB962C8B-B14F-4D97-AF65-F5344CB8AC3E}">
        <p14:creationId xmlns:p14="http://schemas.microsoft.com/office/powerpoint/2010/main" val="443968975"/>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462</a:t>
            </a:fld>
            <a:endParaRPr lang="en-US"/>
          </a:p>
        </p:txBody>
      </p:sp>
    </p:spTree>
    <p:extLst>
      <p:ext uri="{BB962C8B-B14F-4D97-AF65-F5344CB8AC3E}">
        <p14:creationId xmlns:p14="http://schemas.microsoft.com/office/powerpoint/2010/main" val="2160304897"/>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463</a:t>
            </a:fld>
            <a:endParaRPr lang="en-US"/>
          </a:p>
        </p:txBody>
      </p:sp>
    </p:spTree>
    <p:extLst>
      <p:ext uri="{BB962C8B-B14F-4D97-AF65-F5344CB8AC3E}">
        <p14:creationId xmlns:p14="http://schemas.microsoft.com/office/powerpoint/2010/main" val="3352056500"/>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464</a:t>
            </a:fld>
            <a:endParaRPr lang="en-US"/>
          </a:p>
        </p:txBody>
      </p:sp>
    </p:spTree>
    <p:extLst>
      <p:ext uri="{BB962C8B-B14F-4D97-AF65-F5344CB8AC3E}">
        <p14:creationId xmlns:p14="http://schemas.microsoft.com/office/powerpoint/2010/main" val="1827793474"/>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465</a:t>
            </a:fld>
            <a:endParaRPr lang="en-US"/>
          </a:p>
        </p:txBody>
      </p:sp>
    </p:spTree>
    <p:extLst>
      <p:ext uri="{BB962C8B-B14F-4D97-AF65-F5344CB8AC3E}">
        <p14:creationId xmlns:p14="http://schemas.microsoft.com/office/powerpoint/2010/main" val="3028132827"/>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466</a:t>
            </a:fld>
            <a:endParaRPr lang="en-US"/>
          </a:p>
        </p:txBody>
      </p:sp>
    </p:spTree>
    <p:extLst>
      <p:ext uri="{BB962C8B-B14F-4D97-AF65-F5344CB8AC3E}">
        <p14:creationId xmlns:p14="http://schemas.microsoft.com/office/powerpoint/2010/main" val="2166071350"/>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467</a:t>
            </a:fld>
            <a:endParaRPr lang="en-US"/>
          </a:p>
        </p:txBody>
      </p:sp>
    </p:spTree>
    <p:extLst>
      <p:ext uri="{BB962C8B-B14F-4D97-AF65-F5344CB8AC3E}">
        <p14:creationId xmlns:p14="http://schemas.microsoft.com/office/powerpoint/2010/main" val="1058380291"/>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468</a:t>
            </a:fld>
            <a:endParaRPr lang="en-US"/>
          </a:p>
        </p:txBody>
      </p:sp>
    </p:spTree>
    <p:extLst>
      <p:ext uri="{BB962C8B-B14F-4D97-AF65-F5344CB8AC3E}">
        <p14:creationId xmlns:p14="http://schemas.microsoft.com/office/powerpoint/2010/main" val="1323563218"/>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469</a:t>
            </a:fld>
            <a:endParaRPr lang="en-US"/>
          </a:p>
        </p:txBody>
      </p:sp>
    </p:spTree>
    <p:extLst>
      <p:ext uri="{BB962C8B-B14F-4D97-AF65-F5344CB8AC3E}">
        <p14:creationId xmlns:p14="http://schemas.microsoft.com/office/powerpoint/2010/main" val="2612080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a:t>
            </a:fld>
            <a:endParaRPr lang="en-US"/>
          </a:p>
        </p:txBody>
      </p:sp>
    </p:spTree>
    <p:extLst>
      <p:ext uri="{BB962C8B-B14F-4D97-AF65-F5344CB8AC3E}">
        <p14:creationId xmlns:p14="http://schemas.microsoft.com/office/powerpoint/2010/main" val="3159242563"/>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470</a:t>
            </a:fld>
            <a:endParaRPr lang="en-US"/>
          </a:p>
        </p:txBody>
      </p:sp>
    </p:spTree>
    <p:extLst>
      <p:ext uri="{BB962C8B-B14F-4D97-AF65-F5344CB8AC3E}">
        <p14:creationId xmlns:p14="http://schemas.microsoft.com/office/powerpoint/2010/main" val="2520488824"/>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471</a:t>
            </a:fld>
            <a:endParaRPr lang="en-US"/>
          </a:p>
        </p:txBody>
      </p:sp>
    </p:spTree>
    <p:extLst>
      <p:ext uri="{BB962C8B-B14F-4D97-AF65-F5344CB8AC3E}">
        <p14:creationId xmlns:p14="http://schemas.microsoft.com/office/powerpoint/2010/main" val="1362545328"/>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472</a:t>
            </a:fld>
            <a:endParaRPr lang="en-US"/>
          </a:p>
        </p:txBody>
      </p:sp>
    </p:spTree>
    <p:extLst>
      <p:ext uri="{BB962C8B-B14F-4D97-AF65-F5344CB8AC3E}">
        <p14:creationId xmlns:p14="http://schemas.microsoft.com/office/powerpoint/2010/main" val="3689214111"/>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473</a:t>
            </a:fld>
            <a:endParaRPr lang="en-US"/>
          </a:p>
        </p:txBody>
      </p:sp>
    </p:spTree>
    <p:extLst>
      <p:ext uri="{BB962C8B-B14F-4D97-AF65-F5344CB8AC3E}">
        <p14:creationId xmlns:p14="http://schemas.microsoft.com/office/powerpoint/2010/main" val="1887039897"/>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474</a:t>
            </a:fld>
            <a:endParaRPr lang="en-US"/>
          </a:p>
        </p:txBody>
      </p:sp>
    </p:spTree>
    <p:extLst>
      <p:ext uri="{BB962C8B-B14F-4D97-AF65-F5344CB8AC3E}">
        <p14:creationId xmlns:p14="http://schemas.microsoft.com/office/powerpoint/2010/main" val="1119596871"/>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475</a:t>
            </a:fld>
            <a:endParaRPr lang="en-US"/>
          </a:p>
        </p:txBody>
      </p:sp>
    </p:spTree>
    <p:extLst>
      <p:ext uri="{BB962C8B-B14F-4D97-AF65-F5344CB8AC3E}">
        <p14:creationId xmlns:p14="http://schemas.microsoft.com/office/powerpoint/2010/main" val="3443195352"/>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476</a:t>
            </a:fld>
            <a:endParaRPr lang="en-US"/>
          </a:p>
        </p:txBody>
      </p:sp>
    </p:spTree>
    <p:extLst>
      <p:ext uri="{BB962C8B-B14F-4D97-AF65-F5344CB8AC3E}">
        <p14:creationId xmlns:p14="http://schemas.microsoft.com/office/powerpoint/2010/main" val="3461073985"/>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477</a:t>
            </a:fld>
            <a:endParaRPr lang="en-US"/>
          </a:p>
        </p:txBody>
      </p:sp>
    </p:spTree>
    <p:extLst>
      <p:ext uri="{BB962C8B-B14F-4D97-AF65-F5344CB8AC3E}">
        <p14:creationId xmlns:p14="http://schemas.microsoft.com/office/powerpoint/2010/main" val="3495077621"/>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478</a:t>
            </a:fld>
            <a:endParaRPr lang="en-US"/>
          </a:p>
        </p:txBody>
      </p:sp>
    </p:spTree>
    <p:extLst>
      <p:ext uri="{BB962C8B-B14F-4D97-AF65-F5344CB8AC3E}">
        <p14:creationId xmlns:p14="http://schemas.microsoft.com/office/powerpoint/2010/main" val="976610927"/>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479</a:t>
            </a:fld>
            <a:endParaRPr lang="en-US"/>
          </a:p>
        </p:txBody>
      </p:sp>
    </p:spTree>
    <p:extLst>
      <p:ext uri="{BB962C8B-B14F-4D97-AF65-F5344CB8AC3E}">
        <p14:creationId xmlns:p14="http://schemas.microsoft.com/office/powerpoint/2010/main" val="1471577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a:t>
            </a:fld>
            <a:endParaRPr lang="en-US"/>
          </a:p>
        </p:txBody>
      </p:sp>
    </p:spTree>
    <p:extLst>
      <p:ext uri="{BB962C8B-B14F-4D97-AF65-F5344CB8AC3E}">
        <p14:creationId xmlns:p14="http://schemas.microsoft.com/office/powerpoint/2010/main" val="2343950021"/>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480</a:t>
            </a:fld>
            <a:endParaRPr lang="en-US"/>
          </a:p>
        </p:txBody>
      </p:sp>
    </p:spTree>
    <p:extLst>
      <p:ext uri="{BB962C8B-B14F-4D97-AF65-F5344CB8AC3E}">
        <p14:creationId xmlns:p14="http://schemas.microsoft.com/office/powerpoint/2010/main" val="2563652817"/>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481</a:t>
            </a:fld>
            <a:endParaRPr lang="en-US"/>
          </a:p>
        </p:txBody>
      </p:sp>
    </p:spTree>
    <p:extLst>
      <p:ext uri="{BB962C8B-B14F-4D97-AF65-F5344CB8AC3E}">
        <p14:creationId xmlns:p14="http://schemas.microsoft.com/office/powerpoint/2010/main" val="74927228"/>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482</a:t>
            </a:fld>
            <a:endParaRPr lang="en-US"/>
          </a:p>
        </p:txBody>
      </p:sp>
    </p:spTree>
    <p:extLst>
      <p:ext uri="{BB962C8B-B14F-4D97-AF65-F5344CB8AC3E}">
        <p14:creationId xmlns:p14="http://schemas.microsoft.com/office/powerpoint/2010/main" val="1134373069"/>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483</a:t>
            </a:fld>
            <a:endParaRPr lang="en-US"/>
          </a:p>
        </p:txBody>
      </p:sp>
    </p:spTree>
    <p:extLst>
      <p:ext uri="{BB962C8B-B14F-4D97-AF65-F5344CB8AC3E}">
        <p14:creationId xmlns:p14="http://schemas.microsoft.com/office/powerpoint/2010/main" val="31822162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a:t>
            </a:fld>
            <a:endParaRPr lang="en-US"/>
          </a:p>
        </p:txBody>
      </p:sp>
    </p:spTree>
    <p:extLst>
      <p:ext uri="{BB962C8B-B14F-4D97-AF65-F5344CB8AC3E}">
        <p14:creationId xmlns:p14="http://schemas.microsoft.com/office/powerpoint/2010/main" val="2604572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a:t>
            </a:fld>
            <a:endParaRPr lang="en-US"/>
          </a:p>
        </p:txBody>
      </p:sp>
    </p:spTree>
    <p:extLst>
      <p:ext uri="{BB962C8B-B14F-4D97-AF65-F5344CB8AC3E}">
        <p14:creationId xmlns:p14="http://schemas.microsoft.com/office/powerpoint/2010/main" val="34175746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a:t>
            </a:fld>
            <a:endParaRPr lang="en-US"/>
          </a:p>
        </p:txBody>
      </p:sp>
    </p:spTree>
    <p:extLst>
      <p:ext uri="{BB962C8B-B14F-4D97-AF65-F5344CB8AC3E}">
        <p14:creationId xmlns:p14="http://schemas.microsoft.com/office/powerpoint/2010/main" val="1001436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a:t>
            </a:fld>
            <a:endParaRPr lang="en-US"/>
          </a:p>
        </p:txBody>
      </p:sp>
    </p:spTree>
    <p:extLst>
      <p:ext uri="{BB962C8B-B14F-4D97-AF65-F5344CB8AC3E}">
        <p14:creationId xmlns:p14="http://schemas.microsoft.com/office/powerpoint/2010/main" val="966305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54</a:t>
            </a:fld>
            <a:endParaRPr lang="en-US"/>
          </a:p>
        </p:txBody>
      </p:sp>
    </p:spTree>
    <p:extLst>
      <p:ext uri="{BB962C8B-B14F-4D97-AF65-F5344CB8AC3E}">
        <p14:creationId xmlns:p14="http://schemas.microsoft.com/office/powerpoint/2010/main" val="4203013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a:t>
            </a:fld>
            <a:endParaRPr lang="en-US"/>
          </a:p>
        </p:txBody>
      </p:sp>
    </p:spTree>
    <p:extLst>
      <p:ext uri="{BB962C8B-B14F-4D97-AF65-F5344CB8AC3E}">
        <p14:creationId xmlns:p14="http://schemas.microsoft.com/office/powerpoint/2010/main" val="3595769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56</a:t>
            </a:fld>
            <a:endParaRPr lang="en-US"/>
          </a:p>
        </p:txBody>
      </p:sp>
    </p:spTree>
    <p:extLst>
      <p:ext uri="{BB962C8B-B14F-4D97-AF65-F5344CB8AC3E}">
        <p14:creationId xmlns:p14="http://schemas.microsoft.com/office/powerpoint/2010/main" val="995788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57</a:t>
            </a:fld>
            <a:endParaRPr lang="en-US"/>
          </a:p>
        </p:txBody>
      </p:sp>
    </p:spTree>
    <p:extLst>
      <p:ext uri="{BB962C8B-B14F-4D97-AF65-F5344CB8AC3E}">
        <p14:creationId xmlns:p14="http://schemas.microsoft.com/office/powerpoint/2010/main" val="2341417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58</a:t>
            </a:fld>
            <a:endParaRPr lang="en-US"/>
          </a:p>
        </p:txBody>
      </p:sp>
    </p:spTree>
    <p:extLst>
      <p:ext uri="{BB962C8B-B14F-4D97-AF65-F5344CB8AC3E}">
        <p14:creationId xmlns:p14="http://schemas.microsoft.com/office/powerpoint/2010/main" val="30634125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59</a:t>
            </a:fld>
            <a:endParaRPr lang="en-US"/>
          </a:p>
        </p:txBody>
      </p:sp>
    </p:spTree>
    <p:extLst>
      <p:ext uri="{BB962C8B-B14F-4D97-AF65-F5344CB8AC3E}">
        <p14:creationId xmlns:p14="http://schemas.microsoft.com/office/powerpoint/2010/main" val="3467494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60</a:t>
            </a:fld>
            <a:endParaRPr lang="en-US"/>
          </a:p>
        </p:txBody>
      </p:sp>
    </p:spTree>
    <p:extLst>
      <p:ext uri="{BB962C8B-B14F-4D97-AF65-F5344CB8AC3E}">
        <p14:creationId xmlns:p14="http://schemas.microsoft.com/office/powerpoint/2010/main" val="39219584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61</a:t>
            </a:fld>
            <a:endParaRPr lang="en-US"/>
          </a:p>
        </p:txBody>
      </p:sp>
    </p:spTree>
    <p:extLst>
      <p:ext uri="{BB962C8B-B14F-4D97-AF65-F5344CB8AC3E}">
        <p14:creationId xmlns:p14="http://schemas.microsoft.com/office/powerpoint/2010/main" val="29431134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62</a:t>
            </a:fld>
            <a:endParaRPr lang="en-US"/>
          </a:p>
        </p:txBody>
      </p:sp>
    </p:spTree>
    <p:extLst>
      <p:ext uri="{BB962C8B-B14F-4D97-AF65-F5344CB8AC3E}">
        <p14:creationId xmlns:p14="http://schemas.microsoft.com/office/powerpoint/2010/main" val="41275165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63</a:t>
            </a:fld>
            <a:endParaRPr lang="en-US"/>
          </a:p>
        </p:txBody>
      </p:sp>
    </p:spTree>
    <p:extLst>
      <p:ext uri="{BB962C8B-B14F-4D97-AF65-F5344CB8AC3E}">
        <p14:creationId xmlns:p14="http://schemas.microsoft.com/office/powerpoint/2010/main" val="35746868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64</a:t>
            </a:fld>
            <a:endParaRPr lang="en-US"/>
          </a:p>
        </p:txBody>
      </p:sp>
    </p:spTree>
    <p:extLst>
      <p:ext uri="{BB962C8B-B14F-4D97-AF65-F5344CB8AC3E}">
        <p14:creationId xmlns:p14="http://schemas.microsoft.com/office/powerpoint/2010/main" val="1667834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65</a:t>
            </a:fld>
            <a:endParaRPr lang="en-US"/>
          </a:p>
        </p:txBody>
      </p:sp>
    </p:spTree>
    <p:extLst>
      <p:ext uri="{BB962C8B-B14F-4D97-AF65-F5344CB8AC3E}">
        <p14:creationId xmlns:p14="http://schemas.microsoft.com/office/powerpoint/2010/main" val="481526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a:t>
            </a:fld>
            <a:endParaRPr lang="en-US"/>
          </a:p>
        </p:txBody>
      </p:sp>
    </p:spTree>
    <p:extLst>
      <p:ext uri="{BB962C8B-B14F-4D97-AF65-F5344CB8AC3E}">
        <p14:creationId xmlns:p14="http://schemas.microsoft.com/office/powerpoint/2010/main" val="7802425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68</a:t>
            </a:fld>
            <a:endParaRPr lang="en-US"/>
          </a:p>
        </p:txBody>
      </p:sp>
    </p:spTree>
    <p:extLst>
      <p:ext uri="{BB962C8B-B14F-4D97-AF65-F5344CB8AC3E}">
        <p14:creationId xmlns:p14="http://schemas.microsoft.com/office/powerpoint/2010/main" val="13951639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69</a:t>
            </a:fld>
            <a:endParaRPr lang="en-US"/>
          </a:p>
        </p:txBody>
      </p:sp>
    </p:spTree>
    <p:extLst>
      <p:ext uri="{BB962C8B-B14F-4D97-AF65-F5344CB8AC3E}">
        <p14:creationId xmlns:p14="http://schemas.microsoft.com/office/powerpoint/2010/main" val="25323894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70</a:t>
            </a:fld>
            <a:endParaRPr lang="en-US"/>
          </a:p>
        </p:txBody>
      </p:sp>
    </p:spTree>
    <p:extLst>
      <p:ext uri="{BB962C8B-B14F-4D97-AF65-F5344CB8AC3E}">
        <p14:creationId xmlns:p14="http://schemas.microsoft.com/office/powerpoint/2010/main" val="68280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71</a:t>
            </a:fld>
            <a:endParaRPr lang="en-US"/>
          </a:p>
        </p:txBody>
      </p:sp>
    </p:spTree>
    <p:extLst>
      <p:ext uri="{BB962C8B-B14F-4D97-AF65-F5344CB8AC3E}">
        <p14:creationId xmlns:p14="http://schemas.microsoft.com/office/powerpoint/2010/main" val="42869767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72</a:t>
            </a:fld>
            <a:endParaRPr lang="en-US"/>
          </a:p>
        </p:txBody>
      </p:sp>
    </p:spTree>
    <p:extLst>
      <p:ext uri="{BB962C8B-B14F-4D97-AF65-F5344CB8AC3E}">
        <p14:creationId xmlns:p14="http://schemas.microsoft.com/office/powerpoint/2010/main" val="8807284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73</a:t>
            </a:fld>
            <a:endParaRPr lang="en-US"/>
          </a:p>
        </p:txBody>
      </p:sp>
    </p:spTree>
    <p:extLst>
      <p:ext uri="{BB962C8B-B14F-4D97-AF65-F5344CB8AC3E}">
        <p14:creationId xmlns:p14="http://schemas.microsoft.com/office/powerpoint/2010/main" val="36334771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74</a:t>
            </a:fld>
            <a:endParaRPr lang="en-US"/>
          </a:p>
        </p:txBody>
      </p:sp>
    </p:spTree>
    <p:extLst>
      <p:ext uri="{BB962C8B-B14F-4D97-AF65-F5344CB8AC3E}">
        <p14:creationId xmlns:p14="http://schemas.microsoft.com/office/powerpoint/2010/main" val="34753404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75</a:t>
            </a:fld>
            <a:endParaRPr lang="en-US"/>
          </a:p>
        </p:txBody>
      </p:sp>
    </p:spTree>
    <p:extLst>
      <p:ext uri="{BB962C8B-B14F-4D97-AF65-F5344CB8AC3E}">
        <p14:creationId xmlns:p14="http://schemas.microsoft.com/office/powerpoint/2010/main" val="4914939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76</a:t>
            </a:fld>
            <a:endParaRPr lang="en-US"/>
          </a:p>
        </p:txBody>
      </p:sp>
    </p:spTree>
    <p:extLst>
      <p:ext uri="{BB962C8B-B14F-4D97-AF65-F5344CB8AC3E}">
        <p14:creationId xmlns:p14="http://schemas.microsoft.com/office/powerpoint/2010/main" val="30342409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77</a:t>
            </a:fld>
            <a:endParaRPr lang="en-US"/>
          </a:p>
        </p:txBody>
      </p:sp>
    </p:spTree>
    <p:extLst>
      <p:ext uri="{BB962C8B-B14F-4D97-AF65-F5344CB8AC3E}">
        <p14:creationId xmlns:p14="http://schemas.microsoft.com/office/powerpoint/2010/main" val="3340628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a:t>
            </a:fld>
            <a:endParaRPr lang="en-US"/>
          </a:p>
        </p:txBody>
      </p:sp>
    </p:spTree>
    <p:extLst>
      <p:ext uri="{BB962C8B-B14F-4D97-AF65-F5344CB8AC3E}">
        <p14:creationId xmlns:p14="http://schemas.microsoft.com/office/powerpoint/2010/main" val="42399357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78</a:t>
            </a:fld>
            <a:endParaRPr lang="en-US"/>
          </a:p>
        </p:txBody>
      </p:sp>
    </p:spTree>
    <p:extLst>
      <p:ext uri="{BB962C8B-B14F-4D97-AF65-F5344CB8AC3E}">
        <p14:creationId xmlns:p14="http://schemas.microsoft.com/office/powerpoint/2010/main" val="10433393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79</a:t>
            </a:fld>
            <a:endParaRPr lang="en-US"/>
          </a:p>
        </p:txBody>
      </p:sp>
    </p:spTree>
    <p:extLst>
      <p:ext uri="{BB962C8B-B14F-4D97-AF65-F5344CB8AC3E}">
        <p14:creationId xmlns:p14="http://schemas.microsoft.com/office/powerpoint/2010/main" val="24140180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80</a:t>
            </a:fld>
            <a:endParaRPr lang="en-US"/>
          </a:p>
        </p:txBody>
      </p:sp>
    </p:spTree>
    <p:extLst>
      <p:ext uri="{BB962C8B-B14F-4D97-AF65-F5344CB8AC3E}">
        <p14:creationId xmlns:p14="http://schemas.microsoft.com/office/powerpoint/2010/main" val="29723294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81</a:t>
            </a:fld>
            <a:endParaRPr lang="en-US"/>
          </a:p>
        </p:txBody>
      </p:sp>
    </p:spTree>
    <p:extLst>
      <p:ext uri="{BB962C8B-B14F-4D97-AF65-F5344CB8AC3E}">
        <p14:creationId xmlns:p14="http://schemas.microsoft.com/office/powerpoint/2010/main" val="2087162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82</a:t>
            </a:fld>
            <a:endParaRPr lang="en-US"/>
          </a:p>
        </p:txBody>
      </p:sp>
    </p:spTree>
    <p:extLst>
      <p:ext uri="{BB962C8B-B14F-4D97-AF65-F5344CB8AC3E}">
        <p14:creationId xmlns:p14="http://schemas.microsoft.com/office/powerpoint/2010/main" val="7394021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83</a:t>
            </a:fld>
            <a:endParaRPr lang="en-US"/>
          </a:p>
        </p:txBody>
      </p:sp>
    </p:spTree>
    <p:extLst>
      <p:ext uri="{BB962C8B-B14F-4D97-AF65-F5344CB8AC3E}">
        <p14:creationId xmlns:p14="http://schemas.microsoft.com/office/powerpoint/2010/main" val="16129858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84</a:t>
            </a:fld>
            <a:endParaRPr lang="en-US"/>
          </a:p>
        </p:txBody>
      </p:sp>
    </p:spTree>
    <p:extLst>
      <p:ext uri="{BB962C8B-B14F-4D97-AF65-F5344CB8AC3E}">
        <p14:creationId xmlns:p14="http://schemas.microsoft.com/office/powerpoint/2010/main" val="23125972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85</a:t>
            </a:fld>
            <a:endParaRPr lang="en-US"/>
          </a:p>
        </p:txBody>
      </p:sp>
    </p:spTree>
    <p:extLst>
      <p:ext uri="{BB962C8B-B14F-4D97-AF65-F5344CB8AC3E}">
        <p14:creationId xmlns:p14="http://schemas.microsoft.com/office/powerpoint/2010/main" val="38504499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86</a:t>
            </a:fld>
            <a:endParaRPr lang="en-US"/>
          </a:p>
        </p:txBody>
      </p:sp>
    </p:spTree>
    <p:extLst>
      <p:ext uri="{BB962C8B-B14F-4D97-AF65-F5344CB8AC3E}">
        <p14:creationId xmlns:p14="http://schemas.microsoft.com/office/powerpoint/2010/main" val="42107387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87</a:t>
            </a:fld>
            <a:endParaRPr lang="en-US"/>
          </a:p>
        </p:txBody>
      </p:sp>
    </p:spTree>
    <p:extLst>
      <p:ext uri="{BB962C8B-B14F-4D97-AF65-F5344CB8AC3E}">
        <p14:creationId xmlns:p14="http://schemas.microsoft.com/office/powerpoint/2010/main" val="4138699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a:t>
            </a:fld>
            <a:endParaRPr lang="en-US"/>
          </a:p>
        </p:txBody>
      </p:sp>
    </p:spTree>
    <p:extLst>
      <p:ext uri="{BB962C8B-B14F-4D97-AF65-F5344CB8AC3E}">
        <p14:creationId xmlns:p14="http://schemas.microsoft.com/office/powerpoint/2010/main" val="32052832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88</a:t>
            </a:fld>
            <a:endParaRPr lang="en-US"/>
          </a:p>
        </p:txBody>
      </p:sp>
    </p:spTree>
    <p:extLst>
      <p:ext uri="{BB962C8B-B14F-4D97-AF65-F5344CB8AC3E}">
        <p14:creationId xmlns:p14="http://schemas.microsoft.com/office/powerpoint/2010/main" val="21984865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89</a:t>
            </a:fld>
            <a:endParaRPr lang="en-US"/>
          </a:p>
        </p:txBody>
      </p:sp>
    </p:spTree>
    <p:extLst>
      <p:ext uri="{BB962C8B-B14F-4D97-AF65-F5344CB8AC3E}">
        <p14:creationId xmlns:p14="http://schemas.microsoft.com/office/powerpoint/2010/main" val="34663821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94</a:t>
            </a:fld>
            <a:endParaRPr lang="en-US"/>
          </a:p>
        </p:txBody>
      </p:sp>
    </p:spTree>
    <p:extLst>
      <p:ext uri="{BB962C8B-B14F-4D97-AF65-F5344CB8AC3E}">
        <p14:creationId xmlns:p14="http://schemas.microsoft.com/office/powerpoint/2010/main" val="16359861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95</a:t>
            </a:fld>
            <a:endParaRPr lang="en-US"/>
          </a:p>
        </p:txBody>
      </p:sp>
    </p:spTree>
    <p:extLst>
      <p:ext uri="{BB962C8B-B14F-4D97-AF65-F5344CB8AC3E}">
        <p14:creationId xmlns:p14="http://schemas.microsoft.com/office/powerpoint/2010/main" val="36606536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96</a:t>
            </a:fld>
            <a:endParaRPr lang="en-US"/>
          </a:p>
        </p:txBody>
      </p:sp>
    </p:spTree>
    <p:extLst>
      <p:ext uri="{BB962C8B-B14F-4D97-AF65-F5344CB8AC3E}">
        <p14:creationId xmlns:p14="http://schemas.microsoft.com/office/powerpoint/2010/main" val="7743361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97</a:t>
            </a:fld>
            <a:endParaRPr lang="en-US"/>
          </a:p>
        </p:txBody>
      </p:sp>
    </p:spTree>
    <p:extLst>
      <p:ext uri="{BB962C8B-B14F-4D97-AF65-F5344CB8AC3E}">
        <p14:creationId xmlns:p14="http://schemas.microsoft.com/office/powerpoint/2010/main" val="34560218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98</a:t>
            </a:fld>
            <a:endParaRPr lang="en-US"/>
          </a:p>
        </p:txBody>
      </p:sp>
    </p:spTree>
    <p:extLst>
      <p:ext uri="{BB962C8B-B14F-4D97-AF65-F5344CB8AC3E}">
        <p14:creationId xmlns:p14="http://schemas.microsoft.com/office/powerpoint/2010/main" val="37368053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99</a:t>
            </a:fld>
            <a:endParaRPr lang="en-US"/>
          </a:p>
        </p:txBody>
      </p:sp>
    </p:spTree>
    <p:extLst>
      <p:ext uri="{BB962C8B-B14F-4D97-AF65-F5344CB8AC3E}">
        <p14:creationId xmlns:p14="http://schemas.microsoft.com/office/powerpoint/2010/main" val="37941126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100</a:t>
            </a:fld>
            <a:endParaRPr lang="en-US"/>
          </a:p>
        </p:txBody>
      </p:sp>
    </p:spTree>
    <p:extLst>
      <p:ext uri="{BB962C8B-B14F-4D97-AF65-F5344CB8AC3E}">
        <p14:creationId xmlns:p14="http://schemas.microsoft.com/office/powerpoint/2010/main" val="23908627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101</a:t>
            </a:fld>
            <a:endParaRPr lang="en-US"/>
          </a:p>
        </p:txBody>
      </p:sp>
    </p:spTree>
    <p:extLst>
      <p:ext uri="{BB962C8B-B14F-4D97-AF65-F5344CB8AC3E}">
        <p14:creationId xmlns:p14="http://schemas.microsoft.com/office/powerpoint/2010/main" val="3790295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a:t>
            </a:fld>
            <a:endParaRPr lang="en-US"/>
          </a:p>
        </p:txBody>
      </p:sp>
    </p:spTree>
    <p:extLst>
      <p:ext uri="{BB962C8B-B14F-4D97-AF65-F5344CB8AC3E}">
        <p14:creationId xmlns:p14="http://schemas.microsoft.com/office/powerpoint/2010/main" val="2924350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102</a:t>
            </a:fld>
            <a:endParaRPr lang="en-US"/>
          </a:p>
        </p:txBody>
      </p:sp>
    </p:spTree>
    <p:extLst>
      <p:ext uri="{BB962C8B-B14F-4D97-AF65-F5344CB8AC3E}">
        <p14:creationId xmlns:p14="http://schemas.microsoft.com/office/powerpoint/2010/main" val="37645365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103</a:t>
            </a:fld>
            <a:endParaRPr lang="en-US"/>
          </a:p>
        </p:txBody>
      </p:sp>
    </p:spTree>
    <p:extLst>
      <p:ext uri="{BB962C8B-B14F-4D97-AF65-F5344CB8AC3E}">
        <p14:creationId xmlns:p14="http://schemas.microsoft.com/office/powerpoint/2010/main" val="7035126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104</a:t>
            </a:fld>
            <a:endParaRPr lang="en-US"/>
          </a:p>
        </p:txBody>
      </p:sp>
    </p:spTree>
    <p:extLst>
      <p:ext uri="{BB962C8B-B14F-4D97-AF65-F5344CB8AC3E}">
        <p14:creationId xmlns:p14="http://schemas.microsoft.com/office/powerpoint/2010/main" val="10271331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105</a:t>
            </a:fld>
            <a:endParaRPr lang="en-US"/>
          </a:p>
        </p:txBody>
      </p:sp>
    </p:spTree>
    <p:extLst>
      <p:ext uri="{BB962C8B-B14F-4D97-AF65-F5344CB8AC3E}">
        <p14:creationId xmlns:p14="http://schemas.microsoft.com/office/powerpoint/2010/main" val="34193529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106</a:t>
            </a:fld>
            <a:endParaRPr lang="en-US"/>
          </a:p>
        </p:txBody>
      </p:sp>
    </p:spTree>
    <p:extLst>
      <p:ext uri="{BB962C8B-B14F-4D97-AF65-F5344CB8AC3E}">
        <p14:creationId xmlns:p14="http://schemas.microsoft.com/office/powerpoint/2010/main" val="19881091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107</a:t>
            </a:fld>
            <a:endParaRPr lang="en-US"/>
          </a:p>
        </p:txBody>
      </p:sp>
    </p:spTree>
    <p:extLst>
      <p:ext uri="{BB962C8B-B14F-4D97-AF65-F5344CB8AC3E}">
        <p14:creationId xmlns:p14="http://schemas.microsoft.com/office/powerpoint/2010/main" val="34757232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108</a:t>
            </a:fld>
            <a:endParaRPr lang="en-US"/>
          </a:p>
        </p:txBody>
      </p:sp>
    </p:spTree>
    <p:extLst>
      <p:ext uri="{BB962C8B-B14F-4D97-AF65-F5344CB8AC3E}">
        <p14:creationId xmlns:p14="http://schemas.microsoft.com/office/powerpoint/2010/main" val="36795434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109</a:t>
            </a:fld>
            <a:endParaRPr lang="en-US"/>
          </a:p>
        </p:txBody>
      </p:sp>
    </p:spTree>
    <p:extLst>
      <p:ext uri="{BB962C8B-B14F-4D97-AF65-F5344CB8AC3E}">
        <p14:creationId xmlns:p14="http://schemas.microsoft.com/office/powerpoint/2010/main" val="3556607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110</a:t>
            </a:fld>
            <a:endParaRPr lang="en-US"/>
          </a:p>
        </p:txBody>
      </p:sp>
    </p:spTree>
    <p:extLst>
      <p:ext uri="{BB962C8B-B14F-4D97-AF65-F5344CB8AC3E}">
        <p14:creationId xmlns:p14="http://schemas.microsoft.com/office/powerpoint/2010/main" val="21693245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111</a:t>
            </a:fld>
            <a:endParaRPr lang="en-US"/>
          </a:p>
        </p:txBody>
      </p:sp>
    </p:spTree>
    <p:extLst>
      <p:ext uri="{BB962C8B-B14F-4D97-AF65-F5344CB8AC3E}">
        <p14:creationId xmlns:p14="http://schemas.microsoft.com/office/powerpoint/2010/main" val="2327828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DFB2DD-7FB2-46A2-AEA8-D24D70E76C5A}" type="datetimeFigureOut">
              <a:rPr lang="en-US" smtClean="0"/>
              <a:pPr/>
              <a:t>1/31/2022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1/31/2022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1/31/2022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32C7AD7-15CE-4E8F-9FBE-5A8F6AAB6EA3}"/>
              </a:ext>
            </a:extLst>
          </p:cNvPr>
          <p:cNvSpPr>
            <a:spLocks noGrp="1"/>
          </p:cNvSpPr>
          <p:nvPr>
            <p:ph type="dt" sz="half" idx="10"/>
          </p:nvPr>
        </p:nvSpPr>
        <p:spPr/>
        <p:txBody>
          <a:bodyPr/>
          <a:lstStyle>
            <a:lvl1pPr>
              <a:defRPr/>
            </a:lvl1pPr>
          </a:lstStyle>
          <a:p>
            <a:pPr>
              <a:defRPr/>
            </a:pPr>
            <a:fld id="{6DB4C777-3E2E-4D59-956F-F2556C210984}" type="datetimeFigureOut">
              <a:rPr lang="en-US"/>
              <a:pPr>
                <a:defRPr/>
              </a:pPr>
              <a:t>1/31/2022</a:t>
            </a:fld>
            <a:endParaRPr lang="en-US"/>
          </a:p>
        </p:txBody>
      </p:sp>
      <p:sp>
        <p:nvSpPr>
          <p:cNvPr id="5" name="Footer Placeholder 4">
            <a:extLst>
              <a:ext uri="{FF2B5EF4-FFF2-40B4-BE49-F238E27FC236}">
                <a16:creationId xmlns:a16="http://schemas.microsoft.com/office/drawing/2014/main" id="{99CB4257-183C-486E-B7AF-B418BADD44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E44510-8389-48D8-9397-5526EBD5CD95}"/>
              </a:ext>
            </a:extLst>
          </p:cNvPr>
          <p:cNvSpPr>
            <a:spLocks noGrp="1"/>
          </p:cNvSpPr>
          <p:nvPr>
            <p:ph type="sldNum" sz="quarter" idx="12"/>
          </p:nvPr>
        </p:nvSpPr>
        <p:spPr/>
        <p:txBody>
          <a:bodyPr/>
          <a:lstStyle>
            <a:lvl1pPr>
              <a:defRPr/>
            </a:lvl1pPr>
          </a:lstStyle>
          <a:p>
            <a:pPr>
              <a:defRPr/>
            </a:pPr>
            <a:fld id="{D2370F8E-C98F-4E8B-8E0E-751CB08923EA}" type="slidenum">
              <a:rPr lang="en-US"/>
              <a:pPr>
                <a:defRPr/>
              </a:pPr>
              <a:t>‹#›</a:t>
            </a:fld>
            <a:endParaRPr lang="en-US"/>
          </a:p>
        </p:txBody>
      </p:sp>
    </p:spTree>
    <p:extLst>
      <p:ext uri="{BB962C8B-B14F-4D97-AF65-F5344CB8AC3E}">
        <p14:creationId xmlns:p14="http://schemas.microsoft.com/office/powerpoint/2010/main" val="3424147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11908-ACF1-4FD0-BAFD-9C67D35C1CF3}"/>
              </a:ext>
            </a:extLst>
          </p:cNvPr>
          <p:cNvSpPr>
            <a:spLocks noGrp="1"/>
          </p:cNvSpPr>
          <p:nvPr>
            <p:ph type="dt" sz="half" idx="10"/>
          </p:nvPr>
        </p:nvSpPr>
        <p:spPr/>
        <p:txBody>
          <a:bodyPr/>
          <a:lstStyle>
            <a:lvl1pPr>
              <a:defRPr/>
            </a:lvl1pPr>
          </a:lstStyle>
          <a:p>
            <a:pPr>
              <a:defRPr/>
            </a:pPr>
            <a:fld id="{AF73F1FC-E7B0-4E48-9148-04949C6935B9}" type="datetimeFigureOut">
              <a:rPr lang="en-US"/>
              <a:pPr>
                <a:defRPr/>
              </a:pPr>
              <a:t>1/31/2022</a:t>
            </a:fld>
            <a:endParaRPr lang="en-US"/>
          </a:p>
        </p:txBody>
      </p:sp>
      <p:sp>
        <p:nvSpPr>
          <p:cNvPr id="5" name="Footer Placeholder 4">
            <a:extLst>
              <a:ext uri="{FF2B5EF4-FFF2-40B4-BE49-F238E27FC236}">
                <a16:creationId xmlns:a16="http://schemas.microsoft.com/office/drawing/2014/main" id="{4A3C2DB0-3051-4451-B200-B14356B941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686646-85FE-489E-8F21-D2B199C7AD81}"/>
              </a:ext>
            </a:extLst>
          </p:cNvPr>
          <p:cNvSpPr>
            <a:spLocks noGrp="1"/>
          </p:cNvSpPr>
          <p:nvPr>
            <p:ph type="sldNum" sz="quarter" idx="12"/>
          </p:nvPr>
        </p:nvSpPr>
        <p:spPr/>
        <p:txBody>
          <a:bodyPr/>
          <a:lstStyle>
            <a:lvl1pPr>
              <a:defRPr/>
            </a:lvl1pPr>
          </a:lstStyle>
          <a:p>
            <a:pPr>
              <a:defRPr/>
            </a:pPr>
            <a:fld id="{0C8175A8-FEED-4923-8F4D-1DE34227D30B}" type="slidenum">
              <a:rPr lang="en-US"/>
              <a:pPr>
                <a:defRPr/>
              </a:pPr>
              <a:t>‹#›</a:t>
            </a:fld>
            <a:endParaRPr lang="en-US"/>
          </a:p>
        </p:txBody>
      </p:sp>
    </p:spTree>
    <p:extLst>
      <p:ext uri="{BB962C8B-B14F-4D97-AF65-F5344CB8AC3E}">
        <p14:creationId xmlns:p14="http://schemas.microsoft.com/office/powerpoint/2010/main" val="174690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329C10-46AC-4558-8FE0-68372A681E2B}"/>
              </a:ext>
            </a:extLst>
          </p:cNvPr>
          <p:cNvSpPr>
            <a:spLocks noGrp="1"/>
          </p:cNvSpPr>
          <p:nvPr>
            <p:ph type="dt" sz="half" idx="10"/>
          </p:nvPr>
        </p:nvSpPr>
        <p:spPr/>
        <p:txBody>
          <a:bodyPr/>
          <a:lstStyle>
            <a:lvl1pPr>
              <a:defRPr/>
            </a:lvl1pPr>
          </a:lstStyle>
          <a:p>
            <a:pPr>
              <a:defRPr/>
            </a:pPr>
            <a:fld id="{63E0CDBC-5117-4374-AD0C-E9296932C987}" type="datetimeFigureOut">
              <a:rPr lang="en-US"/>
              <a:pPr>
                <a:defRPr/>
              </a:pPr>
              <a:t>1/31/2022</a:t>
            </a:fld>
            <a:endParaRPr lang="en-US"/>
          </a:p>
        </p:txBody>
      </p:sp>
      <p:sp>
        <p:nvSpPr>
          <p:cNvPr id="5" name="Footer Placeholder 4">
            <a:extLst>
              <a:ext uri="{FF2B5EF4-FFF2-40B4-BE49-F238E27FC236}">
                <a16:creationId xmlns:a16="http://schemas.microsoft.com/office/drawing/2014/main" id="{98B40469-FCE8-4BAD-8703-8BC5D0EFCE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641E0D-DDF8-496A-83AA-EE969D9D0F05}"/>
              </a:ext>
            </a:extLst>
          </p:cNvPr>
          <p:cNvSpPr>
            <a:spLocks noGrp="1"/>
          </p:cNvSpPr>
          <p:nvPr>
            <p:ph type="sldNum" sz="quarter" idx="12"/>
          </p:nvPr>
        </p:nvSpPr>
        <p:spPr/>
        <p:txBody>
          <a:bodyPr/>
          <a:lstStyle>
            <a:lvl1pPr>
              <a:defRPr/>
            </a:lvl1pPr>
          </a:lstStyle>
          <a:p>
            <a:pPr>
              <a:defRPr/>
            </a:pPr>
            <a:fld id="{B4801F42-63E1-4C7D-AABB-95A7F754566B}" type="slidenum">
              <a:rPr lang="en-US"/>
              <a:pPr>
                <a:defRPr/>
              </a:pPr>
              <a:t>‹#›</a:t>
            </a:fld>
            <a:endParaRPr lang="en-US"/>
          </a:p>
        </p:txBody>
      </p:sp>
    </p:spTree>
    <p:extLst>
      <p:ext uri="{BB962C8B-B14F-4D97-AF65-F5344CB8AC3E}">
        <p14:creationId xmlns:p14="http://schemas.microsoft.com/office/powerpoint/2010/main" val="1479020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D01925-6144-4EAB-AF58-142DD90BA16C}"/>
              </a:ext>
            </a:extLst>
          </p:cNvPr>
          <p:cNvSpPr>
            <a:spLocks noGrp="1"/>
          </p:cNvSpPr>
          <p:nvPr>
            <p:ph type="dt" sz="half" idx="10"/>
          </p:nvPr>
        </p:nvSpPr>
        <p:spPr/>
        <p:txBody>
          <a:bodyPr/>
          <a:lstStyle>
            <a:lvl1pPr>
              <a:defRPr/>
            </a:lvl1pPr>
          </a:lstStyle>
          <a:p>
            <a:pPr>
              <a:defRPr/>
            </a:pPr>
            <a:fld id="{D10790DF-9E1C-4475-A26F-B14DE354BA96}" type="datetimeFigureOut">
              <a:rPr lang="en-US"/>
              <a:pPr>
                <a:defRPr/>
              </a:pPr>
              <a:t>1/31/2022</a:t>
            </a:fld>
            <a:endParaRPr lang="en-US"/>
          </a:p>
        </p:txBody>
      </p:sp>
      <p:sp>
        <p:nvSpPr>
          <p:cNvPr id="6" name="Footer Placeholder 4">
            <a:extLst>
              <a:ext uri="{FF2B5EF4-FFF2-40B4-BE49-F238E27FC236}">
                <a16:creationId xmlns:a16="http://schemas.microsoft.com/office/drawing/2014/main" id="{97A0EAFC-6CDE-4B36-A94B-34A07912CD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50357A6-FBD6-455A-8346-173F496C5CE7}"/>
              </a:ext>
            </a:extLst>
          </p:cNvPr>
          <p:cNvSpPr>
            <a:spLocks noGrp="1"/>
          </p:cNvSpPr>
          <p:nvPr>
            <p:ph type="sldNum" sz="quarter" idx="12"/>
          </p:nvPr>
        </p:nvSpPr>
        <p:spPr/>
        <p:txBody>
          <a:bodyPr/>
          <a:lstStyle>
            <a:lvl1pPr>
              <a:defRPr/>
            </a:lvl1pPr>
          </a:lstStyle>
          <a:p>
            <a:pPr>
              <a:defRPr/>
            </a:pPr>
            <a:fld id="{4D8F9128-63A0-40C3-BFE8-F9798965168E}" type="slidenum">
              <a:rPr lang="en-US"/>
              <a:pPr>
                <a:defRPr/>
              </a:pPr>
              <a:t>‹#›</a:t>
            </a:fld>
            <a:endParaRPr lang="en-US"/>
          </a:p>
        </p:txBody>
      </p:sp>
    </p:spTree>
    <p:extLst>
      <p:ext uri="{BB962C8B-B14F-4D97-AF65-F5344CB8AC3E}">
        <p14:creationId xmlns:p14="http://schemas.microsoft.com/office/powerpoint/2010/main" val="4177992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EF18961-FD6A-4C3E-97DC-8904BF379774}"/>
              </a:ext>
            </a:extLst>
          </p:cNvPr>
          <p:cNvSpPr>
            <a:spLocks noGrp="1"/>
          </p:cNvSpPr>
          <p:nvPr>
            <p:ph type="dt" sz="half" idx="10"/>
          </p:nvPr>
        </p:nvSpPr>
        <p:spPr/>
        <p:txBody>
          <a:bodyPr/>
          <a:lstStyle>
            <a:lvl1pPr>
              <a:defRPr/>
            </a:lvl1pPr>
          </a:lstStyle>
          <a:p>
            <a:pPr>
              <a:defRPr/>
            </a:pPr>
            <a:fld id="{129C037B-B336-4F16-BB22-C52EDEFDDD99}" type="datetimeFigureOut">
              <a:rPr lang="en-US"/>
              <a:pPr>
                <a:defRPr/>
              </a:pPr>
              <a:t>1/31/2022</a:t>
            </a:fld>
            <a:endParaRPr lang="en-US"/>
          </a:p>
        </p:txBody>
      </p:sp>
      <p:sp>
        <p:nvSpPr>
          <p:cNvPr id="8" name="Footer Placeholder 4">
            <a:extLst>
              <a:ext uri="{FF2B5EF4-FFF2-40B4-BE49-F238E27FC236}">
                <a16:creationId xmlns:a16="http://schemas.microsoft.com/office/drawing/2014/main" id="{B69E2665-869B-4710-94BA-299E2B2C556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DF915A2-1920-4C87-9995-CE5920610B18}"/>
              </a:ext>
            </a:extLst>
          </p:cNvPr>
          <p:cNvSpPr>
            <a:spLocks noGrp="1"/>
          </p:cNvSpPr>
          <p:nvPr>
            <p:ph type="sldNum" sz="quarter" idx="12"/>
          </p:nvPr>
        </p:nvSpPr>
        <p:spPr/>
        <p:txBody>
          <a:bodyPr/>
          <a:lstStyle>
            <a:lvl1pPr>
              <a:defRPr/>
            </a:lvl1pPr>
          </a:lstStyle>
          <a:p>
            <a:pPr>
              <a:defRPr/>
            </a:pPr>
            <a:fld id="{9790B6F7-AA36-4FA3-9BAD-EDF9E90F8FA4}" type="slidenum">
              <a:rPr lang="en-US"/>
              <a:pPr>
                <a:defRPr/>
              </a:pPr>
              <a:t>‹#›</a:t>
            </a:fld>
            <a:endParaRPr lang="en-US"/>
          </a:p>
        </p:txBody>
      </p:sp>
    </p:spTree>
    <p:extLst>
      <p:ext uri="{BB962C8B-B14F-4D97-AF65-F5344CB8AC3E}">
        <p14:creationId xmlns:p14="http://schemas.microsoft.com/office/powerpoint/2010/main" val="985628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D1C68DF-1003-443A-ADA6-4B04DC671036}"/>
              </a:ext>
            </a:extLst>
          </p:cNvPr>
          <p:cNvSpPr>
            <a:spLocks noGrp="1"/>
          </p:cNvSpPr>
          <p:nvPr>
            <p:ph type="dt" sz="half" idx="10"/>
          </p:nvPr>
        </p:nvSpPr>
        <p:spPr/>
        <p:txBody>
          <a:bodyPr/>
          <a:lstStyle>
            <a:lvl1pPr>
              <a:defRPr/>
            </a:lvl1pPr>
          </a:lstStyle>
          <a:p>
            <a:pPr>
              <a:defRPr/>
            </a:pPr>
            <a:fld id="{352CA8D1-2B65-4F4A-AA3F-325C85515BF0}" type="datetimeFigureOut">
              <a:rPr lang="en-US"/>
              <a:pPr>
                <a:defRPr/>
              </a:pPr>
              <a:t>1/31/2022</a:t>
            </a:fld>
            <a:endParaRPr lang="en-US"/>
          </a:p>
        </p:txBody>
      </p:sp>
      <p:sp>
        <p:nvSpPr>
          <p:cNvPr id="4" name="Footer Placeholder 4">
            <a:extLst>
              <a:ext uri="{FF2B5EF4-FFF2-40B4-BE49-F238E27FC236}">
                <a16:creationId xmlns:a16="http://schemas.microsoft.com/office/drawing/2014/main" id="{99D5BF59-02D4-41ED-AB31-26F4EBA0B93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13FDF3E-B2B2-47DE-9E58-FE4A62637FBB}"/>
              </a:ext>
            </a:extLst>
          </p:cNvPr>
          <p:cNvSpPr>
            <a:spLocks noGrp="1"/>
          </p:cNvSpPr>
          <p:nvPr>
            <p:ph type="sldNum" sz="quarter" idx="12"/>
          </p:nvPr>
        </p:nvSpPr>
        <p:spPr/>
        <p:txBody>
          <a:bodyPr/>
          <a:lstStyle>
            <a:lvl1pPr>
              <a:defRPr/>
            </a:lvl1pPr>
          </a:lstStyle>
          <a:p>
            <a:pPr>
              <a:defRPr/>
            </a:pPr>
            <a:fld id="{4F67AFD5-C168-48B9-84BF-30F9E9252089}" type="slidenum">
              <a:rPr lang="en-US"/>
              <a:pPr>
                <a:defRPr/>
              </a:pPr>
              <a:t>‹#›</a:t>
            </a:fld>
            <a:endParaRPr lang="en-US"/>
          </a:p>
        </p:txBody>
      </p:sp>
    </p:spTree>
    <p:extLst>
      <p:ext uri="{BB962C8B-B14F-4D97-AF65-F5344CB8AC3E}">
        <p14:creationId xmlns:p14="http://schemas.microsoft.com/office/powerpoint/2010/main" val="3585276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97B879F-AC84-492A-B7FC-B6054FE769F3}"/>
              </a:ext>
            </a:extLst>
          </p:cNvPr>
          <p:cNvSpPr>
            <a:spLocks noGrp="1"/>
          </p:cNvSpPr>
          <p:nvPr>
            <p:ph type="dt" sz="half" idx="10"/>
          </p:nvPr>
        </p:nvSpPr>
        <p:spPr/>
        <p:txBody>
          <a:bodyPr/>
          <a:lstStyle>
            <a:lvl1pPr>
              <a:defRPr/>
            </a:lvl1pPr>
          </a:lstStyle>
          <a:p>
            <a:pPr>
              <a:defRPr/>
            </a:pPr>
            <a:fld id="{4B2CD48F-FD38-40AA-839F-8E39F4A229BF}" type="datetimeFigureOut">
              <a:rPr lang="en-US"/>
              <a:pPr>
                <a:defRPr/>
              </a:pPr>
              <a:t>1/31/2022</a:t>
            </a:fld>
            <a:endParaRPr lang="en-US"/>
          </a:p>
        </p:txBody>
      </p:sp>
      <p:sp>
        <p:nvSpPr>
          <p:cNvPr id="3" name="Footer Placeholder 4">
            <a:extLst>
              <a:ext uri="{FF2B5EF4-FFF2-40B4-BE49-F238E27FC236}">
                <a16:creationId xmlns:a16="http://schemas.microsoft.com/office/drawing/2014/main" id="{4E1570D0-BA02-42D3-97AD-858E92170E0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0B74D0A-1401-4E6D-9527-316939A8FD77}"/>
              </a:ext>
            </a:extLst>
          </p:cNvPr>
          <p:cNvSpPr>
            <a:spLocks noGrp="1"/>
          </p:cNvSpPr>
          <p:nvPr>
            <p:ph type="sldNum" sz="quarter" idx="12"/>
          </p:nvPr>
        </p:nvSpPr>
        <p:spPr/>
        <p:txBody>
          <a:bodyPr/>
          <a:lstStyle>
            <a:lvl1pPr>
              <a:defRPr/>
            </a:lvl1pPr>
          </a:lstStyle>
          <a:p>
            <a:pPr>
              <a:defRPr/>
            </a:pPr>
            <a:fld id="{340C5FEF-0A01-4A00-A924-1DDAEFB18E0D}" type="slidenum">
              <a:rPr lang="en-US"/>
              <a:pPr>
                <a:defRPr/>
              </a:pPr>
              <a:t>‹#›</a:t>
            </a:fld>
            <a:endParaRPr lang="en-US"/>
          </a:p>
        </p:txBody>
      </p:sp>
    </p:spTree>
    <p:extLst>
      <p:ext uri="{BB962C8B-B14F-4D97-AF65-F5344CB8AC3E}">
        <p14:creationId xmlns:p14="http://schemas.microsoft.com/office/powerpoint/2010/main" val="3647017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078B38F1-D731-45CC-87F0-27D95690F1F0}"/>
              </a:ext>
            </a:extLst>
          </p:cNvPr>
          <p:cNvSpPr>
            <a:spLocks noGrp="1"/>
          </p:cNvSpPr>
          <p:nvPr>
            <p:ph type="dt" sz="half" idx="10"/>
          </p:nvPr>
        </p:nvSpPr>
        <p:spPr/>
        <p:txBody>
          <a:bodyPr/>
          <a:lstStyle>
            <a:lvl1pPr>
              <a:defRPr/>
            </a:lvl1pPr>
          </a:lstStyle>
          <a:p>
            <a:pPr>
              <a:defRPr/>
            </a:pPr>
            <a:fld id="{87BF62DF-B7F8-4DA0-941A-4D848968D692}" type="datetimeFigureOut">
              <a:rPr lang="en-US"/>
              <a:pPr>
                <a:defRPr/>
              </a:pPr>
              <a:t>1/31/2022</a:t>
            </a:fld>
            <a:endParaRPr lang="en-US"/>
          </a:p>
        </p:txBody>
      </p:sp>
      <p:sp>
        <p:nvSpPr>
          <p:cNvPr id="6" name="Footer Placeholder 4">
            <a:extLst>
              <a:ext uri="{FF2B5EF4-FFF2-40B4-BE49-F238E27FC236}">
                <a16:creationId xmlns:a16="http://schemas.microsoft.com/office/drawing/2014/main" id="{99A13BDB-790F-4AC5-9E02-BE9C09209F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D697B2-2972-4ABB-89E7-565048474FCD}"/>
              </a:ext>
            </a:extLst>
          </p:cNvPr>
          <p:cNvSpPr>
            <a:spLocks noGrp="1"/>
          </p:cNvSpPr>
          <p:nvPr>
            <p:ph type="sldNum" sz="quarter" idx="12"/>
          </p:nvPr>
        </p:nvSpPr>
        <p:spPr/>
        <p:txBody>
          <a:bodyPr/>
          <a:lstStyle>
            <a:lvl1pPr>
              <a:defRPr/>
            </a:lvl1pPr>
          </a:lstStyle>
          <a:p>
            <a:pPr>
              <a:defRPr/>
            </a:pPr>
            <a:fld id="{16093F86-EB78-4415-A803-227DB98773E4}" type="slidenum">
              <a:rPr lang="en-US"/>
              <a:pPr>
                <a:defRPr/>
              </a:pPr>
              <a:t>‹#›</a:t>
            </a:fld>
            <a:endParaRPr lang="en-US"/>
          </a:p>
        </p:txBody>
      </p:sp>
    </p:spTree>
    <p:extLst>
      <p:ext uri="{BB962C8B-B14F-4D97-AF65-F5344CB8AC3E}">
        <p14:creationId xmlns:p14="http://schemas.microsoft.com/office/powerpoint/2010/main" val="3372480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1/31/2022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290B8371-E8D8-4185-AD2E-A43EC62718DB}"/>
              </a:ext>
            </a:extLst>
          </p:cNvPr>
          <p:cNvSpPr>
            <a:spLocks noGrp="1"/>
          </p:cNvSpPr>
          <p:nvPr>
            <p:ph type="dt" sz="half" idx="10"/>
          </p:nvPr>
        </p:nvSpPr>
        <p:spPr/>
        <p:txBody>
          <a:bodyPr/>
          <a:lstStyle>
            <a:lvl1pPr>
              <a:defRPr/>
            </a:lvl1pPr>
          </a:lstStyle>
          <a:p>
            <a:pPr>
              <a:defRPr/>
            </a:pPr>
            <a:fld id="{8AEAC5E7-0844-411C-9E92-1A36D977A21F}" type="datetimeFigureOut">
              <a:rPr lang="en-US"/>
              <a:pPr>
                <a:defRPr/>
              </a:pPr>
              <a:t>1/31/2022</a:t>
            </a:fld>
            <a:endParaRPr lang="en-US"/>
          </a:p>
        </p:txBody>
      </p:sp>
      <p:sp>
        <p:nvSpPr>
          <p:cNvPr id="6" name="Footer Placeholder 4">
            <a:extLst>
              <a:ext uri="{FF2B5EF4-FFF2-40B4-BE49-F238E27FC236}">
                <a16:creationId xmlns:a16="http://schemas.microsoft.com/office/drawing/2014/main" id="{B6451D0B-F854-4967-961A-BF82E26954E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F3A413-7452-462C-89A3-DA7D308DAB5E}"/>
              </a:ext>
            </a:extLst>
          </p:cNvPr>
          <p:cNvSpPr>
            <a:spLocks noGrp="1"/>
          </p:cNvSpPr>
          <p:nvPr>
            <p:ph type="sldNum" sz="quarter" idx="12"/>
          </p:nvPr>
        </p:nvSpPr>
        <p:spPr/>
        <p:txBody>
          <a:bodyPr/>
          <a:lstStyle>
            <a:lvl1pPr>
              <a:defRPr/>
            </a:lvl1pPr>
          </a:lstStyle>
          <a:p>
            <a:pPr>
              <a:defRPr/>
            </a:pPr>
            <a:fld id="{757F711B-913E-41AF-B89E-951036349CC0}" type="slidenum">
              <a:rPr lang="en-US"/>
              <a:pPr>
                <a:defRPr/>
              </a:pPr>
              <a:t>‹#›</a:t>
            </a:fld>
            <a:endParaRPr lang="en-US"/>
          </a:p>
        </p:txBody>
      </p:sp>
    </p:spTree>
    <p:extLst>
      <p:ext uri="{BB962C8B-B14F-4D97-AF65-F5344CB8AC3E}">
        <p14:creationId xmlns:p14="http://schemas.microsoft.com/office/powerpoint/2010/main" val="1011974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D0F47-EAE3-4526-A1B3-449B8A26A0E7}"/>
              </a:ext>
            </a:extLst>
          </p:cNvPr>
          <p:cNvSpPr>
            <a:spLocks noGrp="1"/>
          </p:cNvSpPr>
          <p:nvPr>
            <p:ph type="dt" sz="half" idx="10"/>
          </p:nvPr>
        </p:nvSpPr>
        <p:spPr/>
        <p:txBody>
          <a:bodyPr/>
          <a:lstStyle>
            <a:lvl1pPr>
              <a:defRPr/>
            </a:lvl1pPr>
          </a:lstStyle>
          <a:p>
            <a:pPr>
              <a:defRPr/>
            </a:pPr>
            <a:fld id="{EF4C0269-1FA1-478B-80DA-2D6AEC51C956}" type="datetimeFigureOut">
              <a:rPr lang="en-US"/>
              <a:pPr>
                <a:defRPr/>
              </a:pPr>
              <a:t>1/31/2022</a:t>
            </a:fld>
            <a:endParaRPr lang="en-US"/>
          </a:p>
        </p:txBody>
      </p:sp>
      <p:sp>
        <p:nvSpPr>
          <p:cNvPr id="5" name="Footer Placeholder 4">
            <a:extLst>
              <a:ext uri="{FF2B5EF4-FFF2-40B4-BE49-F238E27FC236}">
                <a16:creationId xmlns:a16="http://schemas.microsoft.com/office/drawing/2014/main" id="{F1900184-930A-4F99-9305-A407CFE654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4B3E38-084A-415D-A506-6E77D85079C4}"/>
              </a:ext>
            </a:extLst>
          </p:cNvPr>
          <p:cNvSpPr>
            <a:spLocks noGrp="1"/>
          </p:cNvSpPr>
          <p:nvPr>
            <p:ph type="sldNum" sz="quarter" idx="12"/>
          </p:nvPr>
        </p:nvSpPr>
        <p:spPr/>
        <p:txBody>
          <a:bodyPr/>
          <a:lstStyle>
            <a:lvl1pPr>
              <a:defRPr/>
            </a:lvl1pPr>
          </a:lstStyle>
          <a:p>
            <a:pPr>
              <a:defRPr/>
            </a:pPr>
            <a:fld id="{D4A4DF12-1158-4853-ACFA-27341CAD495E}" type="slidenum">
              <a:rPr lang="en-US"/>
              <a:pPr>
                <a:defRPr/>
              </a:pPr>
              <a:t>‹#›</a:t>
            </a:fld>
            <a:endParaRPr lang="en-US"/>
          </a:p>
        </p:txBody>
      </p:sp>
    </p:spTree>
    <p:extLst>
      <p:ext uri="{BB962C8B-B14F-4D97-AF65-F5344CB8AC3E}">
        <p14:creationId xmlns:p14="http://schemas.microsoft.com/office/powerpoint/2010/main" val="1674429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79CF1-1806-4AB8-9F7A-E08ECCF6DC84}"/>
              </a:ext>
            </a:extLst>
          </p:cNvPr>
          <p:cNvSpPr>
            <a:spLocks noGrp="1"/>
          </p:cNvSpPr>
          <p:nvPr>
            <p:ph type="dt" sz="half" idx="10"/>
          </p:nvPr>
        </p:nvSpPr>
        <p:spPr/>
        <p:txBody>
          <a:bodyPr/>
          <a:lstStyle>
            <a:lvl1pPr>
              <a:defRPr/>
            </a:lvl1pPr>
          </a:lstStyle>
          <a:p>
            <a:pPr>
              <a:defRPr/>
            </a:pPr>
            <a:fld id="{6E2BBE04-5A3E-431A-A88C-34C099E8DC8D}" type="datetimeFigureOut">
              <a:rPr lang="en-US"/>
              <a:pPr>
                <a:defRPr/>
              </a:pPr>
              <a:t>1/31/2022</a:t>
            </a:fld>
            <a:endParaRPr lang="en-US"/>
          </a:p>
        </p:txBody>
      </p:sp>
      <p:sp>
        <p:nvSpPr>
          <p:cNvPr id="5" name="Footer Placeholder 4">
            <a:extLst>
              <a:ext uri="{FF2B5EF4-FFF2-40B4-BE49-F238E27FC236}">
                <a16:creationId xmlns:a16="http://schemas.microsoft.com/office/drawing/2014/main" id="{BE6F0FA8-05FF-4C6C-974A-D8E39066F9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BDCEC0-6BD1-4CCB-A2D9-7D0105FD1BA2}"/>
              </a:ext>
            </a:extLst>
          </p:cNvPr>
          <p:cNvSpPr>
            <a:spLocks noGrp="1"/>
          </p:cNvSpPr>
          <p:nvPr>
            <p:ph type="sldNum" sz="quarter" idx="12"/>
          </p:nvPr>
        </p:nvSpPr>
        <p:spPr/>
        <p:txBody>
          <a:bodyPr/>
          <a:lstStyle>
            <a:lvl1pPr>
              <a:defRPr/>
            </a:lvl1pPr>
          </a:lstStyle>
          <a:p>
            <a:pPr>
              <a:defRPr/>
            </a:pPr>
            <a:fld id="{4346BFC8-2F77-4C4B-95B4-B3A4B20A44A9}" type="slidenum">
              <a:rPr lang="en-US"/>
              <a:pPr>
                <a:defRPr/>
              </a:pPr>
              <a:t>‹#›</a:t>
            </a:fld>
            <a:endParaRPr lang="en-US"/>
          </a:p>
        </p:txBody>
      </p:sp>
    </p:spTree>
    <p:extLst>
      <p:ext uri="{BB962C8B-B14F-4D97-AF65-F5344CB8AC3E}">
        <p14:creationId xmlns:p14="http://schemas.microsoft.com/office/powerpoint/2010/main" val="2051610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685801" y="1122364"/>
            <a:ext cx="7772400" cy="238760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600"/>
              <a:buFont typeface="Calibri"/>
              <a:buNone/>
              <a:defRPr sz="42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143001" y="3602040"/>
            <a:ext cx="6858000" cy="1655761"/>
          </a:xfrm>
          <a:prstGeom prst="rect">
            <a:avLst/>
          </a:prstGeom>
          <a:noFill/>
          <a:ln>
            <a:noFill/>
          </a:ln>
        </p:spPr>
        <p:txBody>
          <a:bodyPr spcFirstLastPara="1" wrap="square" lIns="91425" tIns="45700" rIns="91425" bIns="45700" anchor="t" anchorCtr="0">
            <a:noAutofit/>
          </a:bodyPr>
          <a:lstStyle>
            <a:lvl1pPr lvl="0" algn="ctr">
              <a:lnSpc>
                <a:spcPct val="90000"/>
              </a:lnSpc>
              <a:spcBef>
                <a:spcPts val="708"/>
              </a:spcBef>
              <a:spcAft>
                <a:spcPts val="0"/>
              </a:spcAft>
              <a:buClr>
                <a:schemeClr val="dk1"/>
              </a:buClr>
              <a:buSzPts val="2640"/>
              <a:buNone/>
              <a:defRPr sz="1700"/>
            </a:lvl1pPr>
            <a:lvl2pPr lvl="1" algn="ctr">
              <a:lnSpc>
                <a:spcPct val="90000"/>
              </a:lnSpc>
              <a:spcBef>
                <a:spcPts val="354"/>
              </a:spcBef>
              <a:spcAft>
                <a:spcPts val="0"/>
              </a:spcAft>
              <a:buClr>
                <a:schemeClr val="dk1"/>
              </a:buClr>
              <a:buSzPts val="2200"/>
              <a:buNone/>
              <a:defRPr sz="1416"/>
            </a:lvl2pPr>
            <a:lvl3pPr lvl="2" algn="ctr">
              <a:lnSpc>
                <a:spcPct val="90000"/>
              </a:lnSpc>
              <a:spcBef>
                <a:spcPts val="354"/>
              </a:spcBef>
              <a:spcAft>
                <a:spcPts val="0"/>
              </a:spcAft>
              <a:buClr>
                <a:schemeClr val="dk1"/>
              </a:buClr>
              <a:buSzPts val="1980"/>
              <a:buNone/>
              <a:defRPr sz="1274"/>
            </a:lvl3pPr>
            <a:lvl4pPr lvl="3" algn="ctr">
              <a:lnSpc>
                <a:spcPct val="90000"/>
              </a:lnSpc>
              <a:spcBef>
                <a:spcPts val="354"/>
              </a:spcBef>
              <a:spcAft>
                <a:spcPts val="0"/>
              </a:spcAft>
              <a:buClr>
                <a:schemeClr val="dk1"/>
              </a:buClr>
              <a:buSzPts val="1760"/>
              <a:buNone/>
              <a:defRPr sz="1133"/>
            </a:lvl4pPr>
            <a:lvl5pPr lvl="4" algn="ctr">
              <a:lnSpc>
                <a:spcPct val="90000"/>
              </a:lnSpc>
              <a:spcBef>
                <a:spcPts val="354"/>
              </a:spcBef>
              <a:spcAft>
                <a:spcPts val="0"/>
              </a:spcAft>
              <a:buClr>
                <a:schemeClr val="dk1"/>
              </a:buClr>
              <a:buSzPts val="1760"/>
              <a:buNone/>
              <a:defRPr sz="1133"/>
            </a:lvl5pPr>
            <a:lvl6pPr lvl="5" algn="ctr">
              <a:lnSpc>
                <a:spcPct val="90000"/>
              </a:lnSpc>
              <a:spcBef>
                <a:spcPts val="354"/>
              </a:spcBef>
              <a:spcAft>
                <a:spcPts val="0"/>
              </a:spcAft>
              <a:buClr>
                <a:schemeClr val="dk1"/>
              </a:buClr>
              <a:buSzPts val="1760"/>
              <a:buNone/>
              <a:defRPr sz="1133"/>
            </a:lvl6pPr>
            <a:lvl7pPr lvl="6" algn="ctr">
              <a:lnSpc>
                <a:spcPct val="90000"/>
              </a:lnSpc>
              <a:spcBef>
                <a:spcPts val="354"/>
              </a:spcBef>
              <a:spcAft>
                <a:spcPts val="0"/>
              </a:spcAft>
              <a:buClr>
                <a:schemeClr val="dk1"/>
              </a:buClr>
              <a:buSzPts val="1760"/>
              <a:buNone/>
              <a:defRPr sz="1133"/>
            </a:lvl7pPr>
            <a:lvl8pPr lvl="7" algn="ctr">
              <a:lnSpc>
                <a:spcPct val="90000"/>
              </a:lnSpc>
              <a:spcBef>
                <a:spcPts val="354"/>
              </a:spcBef>
              <a:spcAft>
                <a:spcPts val="0"/>
              </a:spcAft>
              <a:buClr>
                <a:schemeClr val="dk1"/>
              </a:buClr>
              <a:buSzPts val="1760"/>
              <a:buNone/>
              <a:defRPr sz="1133"/>
            </a:lvl8pPr>
            <a:lvl9pPr lvl="8" algn="ctr">
              <a:lnSpc>
                <a:spcPct val="90000"/>
              </a:lnSpc>
              <a:spcBef>
                <a:spcPts val="354"/>
              </a:spcBef>
              <a:spcAft>
                <a:spcPts val="0"/>
              </a:spcAft>
              <a:buClr>
                <a:schemeClr val="dk1"/>
              </a:buClr>
              <a:buSzPts val="1760"/>
              <a:buNone/>
              <a:defRPr sz="1133"/>
            </a:lvl9pPr>
          </a:lstStyle>
          <a:p>
            <a:endParaRPr/>
          </a:p>
        </p:txBody>
      </p:sp>
      <p:sp>
        <p:nvSpPr>
          <p:cNvPr id="59" name="Google Shape;59;p14"/>
          <p:cNvSpPr txBox="1">
            <a:spLocks noGrp="1"/>
          </p:cNvSpPr>
          <p:nvPr>
            <p:ph type="dt" idx="10"/>
          </p:nvPr>
        </p:nvSpPr>
        <p:spPr>
          <a:xfrm>
            <a:off x="628652" y="6356352"/>
            <a:ext cx="20573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3028951"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457951" y="6356352"/>
            <a:ext cx="20573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9241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709741"/>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600"/>
              <a:buFont typeface="Calibri"/>
              <a:buNone/>
              <a:defRPr sz="42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a:off x="623888" y="4589466"/>
            <a:ext cx="7886700" cy="1500187"/>
          </a:xfrm>
          <a:prstGeom prst="rect">
            <a:avLst/>
          </a:prstGeom>
          <a:noFill/>
          <a:ln>
            <a:noFill/>
          </a:ln>
        </p:spPr>
        <p:txBody>
          <a:bodyPr spcFirstLastPara="1" wrap="square" lIns="91425" tIns="45700" rIns="91425" bIns="45700" anchor="t" anchorCtr="0">
            <a:noAutofit/>
          </a:bodyPr>
          <a:lstStyle>
            <a:lvl1pPr marL="294389" lvl="0" indent="-147194" algn="l">
              <a:lnSpc>
                <a:spcPct val="90000"/>
              </a:lnSpc>
              <a:spcBef>
                <a:spcPts val="708"/>
              </a:spcBef>
              <a:spcAft>
                <a:spcPts val="0"/>
              </a:spcAft>
              <a:buClr>
                <a:schemeClr val="dk1"/>
              </a:buClr>
              <a:buSzPts val="2640"/>
              <a:buNone/>
              <a:defRPr sz="1700">
                <a:solidFill>
                  <a:schemeClr val="dk1"/>
                </a:solidFill>
              </a:defRPr>
            </a:lvl1pPr>
            <a:lvl2pPr marL="588778" lvl="1" indent="-147194" algn="l">
              <a:lnSpc>
                <a:spcPct val="90000"/>
              </a:lnSpc>
              <a:spcBef>
                <a:spcPts val="354"/>
              </a:spcBef>
              <a:spcAft>
                <a:spcPts val="0"/>
              </a:spcAft>
              <a:buClr>
                <a:srgbClr val="888888"/>
              </a:buClr>
              <a:buSzPts val="2200"/>
              <a:buNone/>
              <a:defRPr sz="1416">
                <a:solidFill>
                  <a:srgbClr val="888888"/>
                </a:solidFill>
              </a:defRPr>
            </a:lvl2pPr>
            <a:lvl3pPr marL="883166" lvl="2" indent="-147194" algn="l">
              <a:lnSpc>
                <a:spcPct val="90000"/>
              </a:lnSpc>
              <a:spcBef>
                <a:spcPts val="354"/>
              </a:spcBef>
              <a:spcAft>
                <a:spcPts val="0"/>
              </a:spcAft>
              <a:buClr>
                <a:srgbClr val="888888"/>
              </a:buClr>
              <a:buSzPts val="1980"/>
              <a:buNone/>
              <a:defRPr sz="1274">
                <a:solidFill>
                  <a:srgbClr val="888888"/>
                </a:solidFill>
              </a:defRPr>
            </a:lvl3pPr>
            <a:lvl4pPr marL="1177555" lvl="3" indent="-147194" algn="l">
              <a:lnSpc>
                <a:spcPct val="90000"/>
              </a:lnSpc>
              <a:spcBef>
                <a:spcPts val="354"/>
              </a:spcBef>
              <a:spcAft>
                <a:spcPts val="0"/>
              </a:spcAft>
              <a:buClr>
                <a:srgbClr val="888888"/>
              </a:buClr>
              <a:buSzPts val="1760"/>
              <a:buNone/>
              <a:defRPr sz="1133">
                <a:solidFill>
                  <a:srgbClr val="888888"/>
                </a:solidFill>
              </a:defRPr>
            </a:lvl4pPr>
            <a:lvl5pPr marL="1471944" lvl="4" indent="-147194" algn="l">
              <a:lnSpc>
                <a:spcPct val="90000"/>
              </a:lnSpc>
              <a:spcBef>
                <a:spcPts val="354"/>
              </a:spcBef>
              <a:spcAft>
                <a:spcPts val="0"/>
              </a:spcAft>
              <a:buClr>
                <a:srgbClr val="888888"/>
              </a:buClr>
              <a:buSzPts val="1760"/>
              <a:buNone/>
              <a:defRPr sz="1133">
                <a:solidFill>
                  <a:srgbClr val="888888"/>
                </a:solidFill>
              </a:defRPr>
            </a:lvl5pPr>
            <a:lvl6pPr marL="1766333" lvl="5" indent="-147194" algn="l">
              <a:lnSpc>
                <a:spcPct val="90000"/>
              </a:lnSpc>
              <a:spcBef>
                <a:spcPts val="354"/>
              </a:spcBef>
              <a:spcAft>
                <a:spcPts val="0"/>
              </a:spcAft>
              <a:buClr>
                <a:srgbClr val="888888"/>
              </a:buClr>
              <a:buSzPts val="1760"/>
              <a:buNone/>
              <a:defRPr sz="1133">
                <a:solidFill>
                  <a:srgbClr val="888888"/>
                </a:solidFill>
              </a:defRPr>
            </a:lvl6pPr>
            <a:lvl7pPr marL="2060720" lvl="6" indent="-147194" algn="l">
              <a:lnSpc>
                <a:spcPct val="90000"/>
              </a:lnSpc>
              <a:spcBef>
                <a:spcPts val="354"/>
              </a:spcBef>
              <a:spcAft>
                <a:spcPts val="0"/>
              </a:spcAft>
              <a:buClr>
                <a:srgbClr val="888888"/>
              </a:buClr>
              <a:buSzPts val="1760"/>
              <a:buNone/>
              <a:defRPr sz="1133">
                <a:solidFill>
                  <a:srgbClr val="888888"/>
                </a:solidFill>
              </a:defRPr>
            </a:lvl7pPr>
            <a:lvl8pPr marL="2355109" lvl="7" indent="-147194" algn="l">
              <a:lnSpc>
                <a:spcPct val="90000"/>
              </a:lnSpc>
              <a:spcBef>
                <a:spcPts val="354"/>
              </a:spcBef>
              <a:spcAft>
                <a:spcPts val="0"/>
              </a:spcAft>
              <a:buClr>
                <a:srgbClr val="888888"/>
              </a:buClr>
              <a:buSzPts val="1760"/>
              <a:buNone/>
              <a:defRPr sz="1133">
                <a:solidFill>
                  <a:srgbClr val="888888"/>
                </a:solidFill>
              </a:defRPr>
            </a:lvl8pPr>
            <a:lvl9pPr marL="2649498" lvl="8" indent="-147194" algn="l">
              <a:lnSpc>
                <a:spcPct val="90000"/>
              </a:lnSpc>
              <a:spcBef>
                <a:spcPts val="354"/>
              </a:spcBef>
              <a:spcAft>
                <a:spcPts val="0"/>
              </a:spcAft>
              <a:buClr>
                <a:srgbClr val="888888"/>
              </a:buClr>
              <a:buSzPts val="1760"/>
              <a:buNone/>
              <a:defRPr sz="1133">
                <a:solidFill>
                  <a:srgbClr val="888888"/>
                </a:solidFill>
              </a:defRPr>
            </a:lvl9pPr>
          </a:lstStyle>
          <a:p>
            <a:endParaRPr/>
          </a:p>
        </p:txBody>
      </p:sp>
      <p:sp>
        <p:nvSpPr>
          <p:cNvPr id="71" name="Google Shape;71;p16"/>
          <p:cNvSpPr txBox="1">
            <a:spLocks noGrp="1"/>
          </p:cNvSpPr>
          <p:nvPr>
            <p:ph type="dt" idx="10"/>
          </p:nvPr>
        </p:nvSpPr>
        <p:spPr>
          <a:xfrm>
            <a:off x="628652" y="6356352"/>
            <a:ext cx="20573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3028951"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6457951" y="6356352"/>
            <a:ext cx="20573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3539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1" y="365128"/>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a:off x="628651" y="1825626"/>
            <a:ext cx="3886199" cy="4351338"/>
          </a:xfrm>
          <a:prstGeom prst="rect">
            <a:avLst/>
          </a:prstGeom>
          <a:noFill/>
          <a:ln>
            <a:noFill/>
          </a:ln>
        </p:spPr>
        <p:txBody>
          <a:bodyPr spcFirstLastPara="1" wrap="square" lIns="91425" tIns="45700" rIns="91425" bIns="45700" anchor="t" anchorCtr="0">
            <a:noAutofit/>
          </a:bodyPr>
          <a:lstStyle>
            <a:lvl1pPr marL="294389" lvl="0" indent="-220791" algn="l">
              <a:lnSpc>
                <a:spcPct val="90000"/>
              </a:lnSpc>
              <a:spcBef>
                <a:spcPts val="708"/>
              </a:spcBef>
              <a:spcAft>
                <a:spcPts val="0"/>
              </a:spcAft>
              <a:buClr>
                <a:schemeClr val="dk1"/>
              </a:buClr>
              <a:buSzPts val="1800"/>
              <a:buChar char="•"/>
              <a:defRPr/>
            </a:lvl1pPr>
            <a:lvl2pPr marL="588778" lvl="1" indent="-220791" algn="l">
              <a:lnSpc>
                <a:spcPct val="90000"/>
              </a:lnSpc>
              <a:spcBef>
                <a:spcPts val="354"/>
              </a:spcBef>
              <a:spcAft>
                <a:spcPts val="0"/>
              </a:spcAft>
              <a:buClr>
                <a:schemeClr val="dk1"/>
              </a:buClr>
              <a:buSzPts val="1800"/>
              <a:buChar char="•"/>
              <a:defRPr/>
            </a:lvl2pPr>
            <a:lvl3pPr marL="883166" lvl="2" indent="-220791" algn="l">
              <a:lnSpc>
                <a:spcPct val="90000"/>
              </a:lnSpc>
              <a:spcBef>
                <a:spcPts val="354"/>
              </a:spcBef>
              <a:spcAft>
                <a:spcPts val="0"/>
              </a:spcAft>
              <a:buClr>
                <a:schemeClr val="dk1"/>
              </a:buClr>
              <a:buSzPts val="1800"/>
              <a:buChar char="•"/>
              <a:defRPr/>
            </a:lvl3pPr>
            <a:lvl4pPr marL="1177555" lvl="3" indent="-220791" algn="l">
              <a:lnSpc>
                <a:spcPct val="90000"/>
              </a:lnSpc>
              <a:spcBef>
                <a:spcPts val="354"/>
              </a:spcBef>
              <a:spcAft>
                <a:spcPts val="0"/>
              </a:spcAft>
              <a:buClr>
                <a:schemeClr val="dk1"/>
              </a:buClr>
              <a:buSzPts val="1800"/>
              <a:buChar char="•"/>
              <a:defRPr/>
            </a:lvl4pPr>
            <a:lvl5pPr marL="1471944" lvl="4" indent="-220791" algn="l">
              <a:lnSpc>
                <a:spcPct val="90000"/>
              </a:lnSpc>
              <a:spcBef>
                <a:spcPts val="354"/>
              </a:spcBef>
              <a:spcAft>
                <a:spcPts val="0"/>
              </a:spcAft>
              <a:buClr>
                <a:schemeClr val="dk1"/>
              </a:buClr>
              <a:buSzPts val="1800"/>
              <a:buChar char="•"/>
              <a:defRPr/>
            </a:lvl5pPr>
            <a:lvl6pPr marL="1766333" lvl="5" indent="-220791" algn="l">
              <a:lnSpc>
                <a:spcPct val="90000"/>
              </a:lnSpc>
              <a:spcBef>
                <a:spcPts val="354"/>
              </a:spcBef>
              <a:spcAft>
                <a:spcPts val="0"/>
              </a:spcAft>
              <a:buClr>
                <a:schemeClr val="dk1"/>
              </a:buClr>
              <a:buSzPts val="1800"/>
              <a:buChar char="•"/>
              <a:defRPr/>
            </a:lvl6pPr>
            <a:lvl7pPr marL="2060720" lvl="6" indent="-220791" algn="l">
              <a:lnSpc>
                <a:spcPct val="90000"/>
              </a:lnSpc>
              <a:spcBef>
                <a:spcPts val="354"/>
              </a:spcBef>
              <a:spcAft>
                <a:spcPts val="0"/>
              </a:spcAft>
              <a:buClr>
                <a:schemeClr val="dk1"/>
              </a:buClr>
              <a:buSzPts val="1800"/>
              <a:buChar char="•"/>
              <a:defRPr/>
            </a:lvl7pPr>
            <a:lvl8pPr marL="2355109" lvl="7" indent="-220791" algn="l">
              <a:lnSpc>
                <a:spcPct val="90000"/>
              </a:lnSpc>
              <a:spcBef>
                <a:spcPts val="354"/>
              </a:spcBef>
              <a:spcAft>
                <a:spcPts val="0"/>
              </a:spcAft>
              <a:buClr>
                <a:schemeClr val="dk1"/>
              </a:buClr>
              <a:buSzPts val="1800"/>
              <a:buChar char="•"/>
              <a:defRPr/>
            </a:lvl8pPr>
            <a:lvl9pPr marL="2649498" lvl="8" indent="-220791" algn="l">
              <a:lnSpc>
                <a:spcPct val="90000"/>
              </a:lnSpc>
              <a:spcBef>
                <a:spcPts val="354"/>
              </a:spcBef>
              <a:spcAft>
                <a:spcPts val="0"/>
              </a:spcAft>
              <a:buClr>
                <a:schemeClr val="dk1"/>
              </a:buClr>
              <a:buSzPts val="1800"/>
              <a:buChar char="•"/>
              <a:defRPr/>
            </a:lvl9pPr>
          </a:lstStyle>
          <a:p>
            <a:endParaRPr/>
          </a:p>
        </p:txBody>
      </p:sp>
      <p:sp>
        <p:nvSpPr>
          <p:cNvPr id="77" name="Google Shape;77;p17"/>
          <p:cNvSpPr txBox="1">
            <a:spLocks noGrp="1"/>
          </p:cNvSpPr>
          <p:nvPr>
            <p:ph type="body" idx="2"/>
          </p:nvPr>
        </p:nvSpPr>
        <p:spPr>
          <a:xfrm>
            <a:off x="4629151" y="1825626"/>
            <a:ext cx="3886199" cy="4351338"/>
          </a:xfrm>
          <a:prstGeom prst="rect">
            <a:avLst/>
          </a:prstGeom>
          <a:noFill/>
          <a:ln>
            <a:noFill/>
          </a:ln>
        </p:spPr>
        <p:txBody>
          <a:bodyPr spcFirstLastPara="1" wrap="square" lIns="91425" tIns="45700" rIns="91425" bIns="45700" anchor="t" anchorCtr="0">
            <a:noAutofit/>
          </a:bodyPr>
          <a:lstStyle>
            <a:lvl1pPr marL="294389" lvl="0" indent="-220791" algn="l">
              <a:lnSpc>
                <a:spcPct val="90000"/>
              </a:lnSpc>
              <a:spcBef>
                <a:spcPts val="708"/>
              </a:spcBef>
              <a:spcAft>
                <a:spcPts val="0"/>
              </a:spcAft>
              <a:buClr>
                <a:schemeClr val="dk1"/>
              </a:buClr>
              <a:buSzPts val="1800"/>
              <a:buChar char="•"/>
              <a:defRPr/>
            </a:lvl1pPr>
            <a:lvl2pPr marL="588778" lvl="1" indent="-220791" algn="l">
              <a:lnSpc>
                <a:spcPct val="90000"/>
              </a:lnSpc>
              <a:spcBef>
                <a:spcPts val="354"/>
              </a:spcBef>
              <a:spcAft>
                <a:spcPts val="0"/>
              </a:spcAft>
              <a:buClr>
                <a:schemeClr val="dk1"/>
              </a:buClr>
              <a:buSzPts val="1800"/>
              <a:buChar char="•"/>
              <a:defRPr/>
            </a:lvl2pPr>
            <a:lvl3pPr marL="883166" lvl="2" indent="-220791" algn="l">
              <a:lnSpc>
                <a:spcPct val="90000"/>
              </a:lnSpc>
              <a:spcBef>
                <a:spcPts val="354"/>
              </a:spcBef>
              <a:spcAft>
                <a:spcPts val="0"/>
              </a:spcAft>
              <a:buClr>
                <a:schemeClr val="dk1"/>
              </a:buClr>
              <a:buSzPts val="1800"/>
              <a:buChar char="•"/>
              <a:defRPr/>
            </a:lvl3pPr>
            <a:lvl4pPr marL="1177555" lvl="3" indent="-220791" algn="l">
              <a:lnSpc>
                <a:spcPct val="90000"/>
              </a:lnSpc>
              <a:spcBef>
                <a:spcPts val="354"/>
              </a:spcBef>
              <a:spcAft>
                <a:spcPts val="0"/>
              </a:spcAft>
              <a:buClr>
                <a:schemeClr val="dk1"/>
              </a:buClr>
              <a:buSzPts val="1800"/>
              <a:buChar char="•"/>
              <a:defRPr/>
            </a:lvl4pPr>
            <a:lvl5pPr marL="1471944" lvl="4" indent="-220791" algn="l">
              <a:lnSpc>
                <a:spcPct val="90000"/>
              </a:lnSpc>
              <a:spcBef>
                <a:spcPts val="354"/>
              </a:spcBef>
              <a:spcAft>
                <a:spcPts val="0"/>
              </a:spcAft>
              <a:buClr>
                <a:schemeClr val="dk1"/>
              </a:buClr>
              <a:buSzPts val="1800"/>
              <a:buChar char="•"/>
              <a:defRPr/>
            </a:lvl5pPr>
            <a:lvl6pPr marL="1766333" lvl="5" indent="-220791" algn="l">
              <a:lnSpc>
                <a:spcPct val="90000"/>
              </a:lnSpc>
              <a:spcBef>
                <a:spcPts val="354"/>
              </a:spcBef>
              <a:spcAft>
                <a:spcPts val="0"/>
              </a:spcAft>
              <a:buClr>
                <a:schemeClr val="dk1"/>
              </a:buClr>
              <a:buSzPts val="1800"/>
              <a:buChar char="•"/>
              <a:defRPr/>
            </a:lvl6pPr>
            <a:lvl7pPr marL="2060720" lvl="6" indent="-220791" algn="l">
              <a:lnSpc>
                <a:spcPct val="90000"/>
              </a:lnSpc>
              <a:spcBef>
                <a:spcPts val="354"/>
              </a:spcBef>
              <a:spcAft>
                <a:spcPts val="0"/>
              </a:spcAft>
              <a:buClr>
                <a:schemeClr val="dk1"/>
              </a:buClr>
              <a:buSzPts val="1800"/>
              <a:buChar char="•"/>
              <a:defRPr/>
            </a:lvl7pPr>
            <a:lvl8pPr marL="2355109" lvl="7" indent="-220791" algn="l">
              <a:lnSpc>
                <a:spcPct val="90000"/>
              </a:lnSpc>
              <a:spcBef>
                <a:spcPts val="354"/>
              </a:spcBef>
              <a:spcAft>
                <a:spcPts val="0"/>
              </a:spcAft>
              <a:buClr>
                <a:schemeClr val="dk1"/>
              </a:buClr>
              <a:buSzPts val="1800"/>
              <a:buChar char="•"/>
              <a:defRPr/>
            </a:lvl8pPr>
            <a:lvl9pPr marL="2649498" lvl="8" indent="-220791" algn="l">
              <a:lnSpc>
                <a:spcPct val="90000"/>
              </a:lnSpc>
              <a:spcBef>
                <a:spcPts val="354"/>
              </a:spcBef>
              <a:spcAft>
                <a:spcPts val="0"/>
              </a:spcAft>
              <a:buClr>
                <a:schemeClr val="dk1"/>
              </a:buClr>
              <a:buSzPts val="1800"/>
              <a:buChar char="•"/>
              <a:defRPr/>
            </a:lvl9pPr>
          </a:lstStyle>
          <a:p>
            <a:endParaRPr/>
          </a:p>
        </p:txBody>
      </p:sp>
      <p:sp>
        <p:nvSpPr>
          <p:cNvPr id="78" name="Google Shape;78;p17"/>
          <p:cNvSpPr txBox="1">
            <a:spLocks noGrp="1"/>
          </p:cNvSpPr>
          <p:nvPr>
            <p:ph type="dt" idx="10"/>
          </p:nvPr>
        </p:nvSpPr>
        <p:spPr>
          <a:xfrm>
            <a:off x="628652" y="6356352"/>
            <a:ext cx="20573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3028951"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6457951" y="6356352"/>
            <a:ext cx="20573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4932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0" y="365128"/>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8"/>
          <p:cNvSpPr txBox="1">
            <a:spLocks noGrp="1"/>
          </p:cNvSpPr>
          <p:nvPr>
            <p:ph type="body" idx="1"/>
          </p:nvPr>
        </p:nvSpPr>
        <p:spPr>
          <a:xfrm>
            <a:off x="629842" y="1681164"/>
            <a:ext cx="3868340" cy="823912"/>
          </a:xfrm>
          <a:prstGeom prst="rect">
            <a:avLst/>
          </a:prstGeom>
          <a:noFill/>
          <a:ln>
            <a:noFill/>
          </a:ln>
        </p:spPr>
        <p:txBody>
          <a:bodyPr spcFirstLastPara="1" wrap="square" lIns="91425" tIns="45700" rIns="91425" bIns="45700" anchor="b" anchorCtr="0">
            <a:noAutofit/>
          </a:bodyPr>
          <a:lstStyle>
            <a:lvl1pPr marL="294389" lvl="0" indent="-147194" algn="l">
              <a:lnSpc>
                <a:spcPct val="90000"/>
              </a:lnSpc>
              <a:spcBef>
                <a:spcPts val="708"/>
              </a:spcBef>
              <a:spcAft>
                <a:spcPts val="0"/>
              </a:spcAft>
              <a:buClr>
                <a:schemeClr val="dk1"/>
              </a:buClr>
              <a:buSzPts val="2640"/>
              <a:buNone/>
              <a:defRPr sz="1700" b="1"/>
            </a:lvl1pPr>
            <a:lvl2pPr marL="588778" lvl="1" indent="-147194" algn="l">
              <a:lnSpc>
                <a:spcPct val="90000"/>
              </a:lnSpc>
              <a:spcBef>
                <a:spcPts val="354"/>
              </a:spcBef>
              <a:spcAft>
                <a:spcPts val="0"/>
              </a:spcAft>
              <a:buClr>
                <a:schemeClr val="dk1"/>
              </a:buClr>
              <a:buSzPts val="2200"/>
              <a:buNone/>
              <a:defRPr sz="1416" b="1"/>
            </a:lvl2pPr>
            <a:lvl3pPr marL="883166" lvl="2" indent="-147194" algn="l">
              <a:lnSpc>
                <a:spcPct val="90000"/>
              </a:lnSpc>
              <a:spcBef>
                <a:spcPts val="354"/>
              </a:spcBef>
              <a:spcAft>
                <a:spcPts val="0"/>
              </a:spcAft>
              <a:buClr>
                <a:schemeClr val="dk1"/>
              </a:buClr>
              <a:buSzPts val="1980"/>
              <a:buNone/>
              <a:defRPr sz="1274" b="1"/>
            </a:lvl3pPr>
            <a:lvl4pPr marL="1177555" lvl="3" indent="-147194" algn="l">
              <a:lnSpc>
                <a:spcPct val="90000"/>
              </a:lnSpc>
              <a:spcBef>
                <a:spcPts val="354"/>
              </a:spcBef>
              <a:spcAft>
                <a:spcPts val="0"/>
              </a:spcAft>
              <a:buClr>
                <a:schemeClr val="dk1"/>
              </a:buClr>
              <a:buSzPts val="1760"/>
              <a:buNone/>
              <a:defRPr sz="1133" b="1"/>
            </a:lvl4pPr>
            <a:lvl5pPr marL="1471944" lvl="4" indent="-147194" algn="l">
              <a:lnSpc>
                <a:spcPct val="90000"/>
              </a:lnSpc>
              <a:spcBef>
                <a:spcPts val="354"/>
              </a:spcBef>
              <a:spcAft>
                <a:spcPts val="0"/>
              </a:spcAft>
              <a:buClr>
                <a:schemeClr val="dk1"/>
              </a:buClr>
              <a:buSzPts val="1760"/>
              <a:buNone/>
              <a:defRPr sz="1133" b="1"/>
            </a:lvl5pPr>
            <a:lvl6pPr marL="1766333" lvl="5" indent="-147194" algn="l">
              <a:lnSpc>
                <a:spcPct val="90000"/>
              </a:lnSpc>
              <a:spcBef>
                <a:spcPts val="354"/>
              </a:spcBef>
              <a:spcAft>
                <a:spcPts val="0"/>
              </a:spcAft>
              <a:buClr>
                <a:schemeClr val="dk1"/>
              </a:buClr>
              <a:buSzPts val="1760"/>
              <a:buNone/>
              <a:defRPr sz="1133" b="1"/>
            </a:lvl6pPr>
            <a:lvl7pPr marL="2060720" lvl="6" indent="-147194" algn="l">
              <a:lnSpc>
                <a:spcPct val="90000"/>
              </a:lnSpc>
              <a:spcBef>
                <a:spcPts val="354"/>
              </a:spcBef>
              <a:spcAft>
                <a:spcPts val="0"/>
              </a:spcAft>
              <a:buClr>
                <a:schemeClr val="dk1"/>
              </a:buClr>
              <a:buSzPts val="1760"/>
              <a:buNone/>
              <a:defRPr sz="1133" b="1"/>
            </a:lvl7pPr>
            <a:lvl8pPr marL="2355109" lvl="7" indent="-147194" algn="l">
              <a:lnSpc>
                <a:spcPct val="90000"/>
              </a:lnSpc>
              <a:spcBef>
                <a:spcPts val="354"/>
              </a:spcBef>
              <a:spcAft>
                <a:spcPts val="0"/>
              </a:spcAft>
              <a:buClr>
                <a:schemeClr val="dk1"/>
              </a:buClr>
              <a:buSzPts val="1760"/>
              <a:buNone/>
              <a:defRPr sz="1133" b="1"/>
            </a:lvl8pPr>
            <a:lvl9pPr marL="2649498" lvl="8" indent="-147194" algn="l">
              <a:lnSpc>
                <a:spcPct val="90000"/>
              </a:lnSpc>
              <a:spcBef>
                <a:spcPts val="354"/>
              </a:spcBef>
              <a:spcAft>
                <a:spcPts val="0"/>
              </a:spcAft>
              <a:buClr>
                <a:schemeClr val="dk1"/>
              </a:buClr>
              <a:buSzPts val="1760"/>
              <a:buNone/>
              <a:defRPr sz="1133" b="1"/>
            </a:lvl9pPr>
          </a:lstStyle>
          <a:p>
            <a:endParaRPr/>
          </a:p>
        </p:txBody>
      </p:sp>
      <p:sp>
        <p:nvSpPr>
          <p:cNvPr id="84" name="Google Shape;84;p1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294389" lvl="0" indent="-220791" algn="l">
              <a:lnSpc>
                <a:spcPct val="90000"/>
              </a:lnSpc>
              <a:spcBef>
                <a:spcPts val="708"/>
              </a:spcBef>
              <a:spcAft>
                <a:spcPts val="0"/>
              </a:spcAft>
              <a:buClr>
                <a:schemeClr val="dk1"/>
              </a:buClr>
              <a:buSzPts val="1800"/>
              <a:buChar char="•"/>
              <a:defRPr/>
            </a:lvl1pPr>
            <a:lvl2pPr marL="588778" lvl="1" indent="-220791" algn="l">
              <a:lnSpc>
                <a:spcPct val="90000"/>
              </a:lnSpc>
              <a:spcBef>
                <a:spcPts val="354"/>
              </a:spcBef>
              <a:spcAft>
                <a:spcPts val="0"/>
              </a:spcAft>
              <a:buClr>
                <a:schemeClr val="dk1"/>
              </a:buClr>
              <a:buSzPts val="1800"/>
              <a:buChar char="•"/>
              <a:defRPr/>
            </a:lvl2pPr>
            <a:lvl3pPr marL="883166" lvl="2" indent="-220791" algn="l">
              <a:lnSpc>
                <a:spcPct val="90000"/>
              </a:lnSpc>
              <a:spcBef>
                <a:spcPts val="354"/>
              </a:spcBef>
              <a:spcAft>
                <a:spcPts val="0"/>
              </a:spcAft>
              <a:buClr>
                <a:schemeClr val="dk1"/>
              </a:buClr>
              <a:buSzPts val="1800"/>
              <a:buChar char="•"/>
              <a:defRPr/>
            </a:lvl3pPr>
            <a:lvl4pPr marL="1177555" lvl="3" indent="-220791" algn="l">
              <a:lnSpc>
                <a:spcPct val="90000"/>
              </a:lnSpc>
              <a:spcBef>
                <a:spcPts val="354"/>
              </a:spcBef>
              <a:spcAft>
                <a:spcPts val="0"/>
              </a:spcAft>
              <a:buClr>
                <a:schemeClr val="dk1"/>
              </a:buClr>
              <a:buSzPts val="1800"/>
              <a:buChar char="•"/>
              <a:defRPr/>
            </a:lvl4pPr>
            <a:lvl5pPr marL="1471944" lvl="4" indent="-220791" algn="l">
              <a:lnSpc>
                <a:spcPct val="90000"/>
              </a:lnSpc>
              <a:spcBef>
                <a:spcPts val="354"/>
              </a:spcBef>
              <a:spcAft>
                <a:spcPts val="0"/>
              </a:spcAft>
              <a:buClr>
                <a:schemeClr val="dk1"/>
              </a:buClr>
              <a:buSzPts val="1800"/>
              <a:buChar char="•"/>
              <a:defRPr/>
            </a:lvl5pPr>
            <a:lvl6pPr marL="1766333" lvl="5" indent="-220791" algn="l">
              <a:lnSpc>
                <a:spcPct val="90000"/>
              </a:lnSpc>
              <a:spcBef>
                <a:spcPts val="354"/>
              </a:spcBef>
              <a:spcAft>
                <a:spcPts val="0"/>
              </a:spcAft>
              <a:buClr>
                <a:schemeClr val="dk1"/>
              </a:buClr>
              <a:buSzPts val="1800"/>
              <a:buChar char="•"/>
              <a:defRPr/>
            </a:lvl6pPr>
            <a:lvl7pPr marL="2060720" lvl="6" indent="-220791" algn="l">
              <a:lnSpc>
                <a:spcPct val="90000"/>
              </a:lnSpc>
              <a:spcBef>
                <a:spcPts val="354"/>
              </a:spcBef>
              <a:spcAft>
                <a:spcPts val="0"/>
              </a:spcAft>
              <a:buClr>
                <a:schemeClr val="dk1"/>
              </a:buClr>
              <a:buSzPts val="1800"/>
              <a:buChar char="•"/>
              <a:defRPr/>
            </a:lvl7pPr>
            <a:lvl8pPr marL="2355109" lvl="7" indent="-220791" algn="l">
              <a:lnSpc>
                <a:spcPct val="90000"/>
              </a:lnSpc>
              <a:spcBef>
                <a:spcPts val="354"/>
              </a:spcBef>
              <a:spcAft>
                <a:spcPts val="0"/>
              </a:spcAft>
              <a:buClr>
                <a:schemeClr val="dk1"/>
              </a:buClr>
              <a:buSzPts val="1800"/>
              <a:buChar char="•"/>
              <a:defRPr/>
            </a:lvl8pPr>
            <a:lvl9pPr marL="2649498" lvl="8" indent="-220791" algn="l">
              <a:lnSpc>
                <a:spcPct val="90000"/>
              </a:lnSpc>
              <a:spcBef>
                <a:spcPts val="354"/>
              </a:spcBef>
              <a:spcAft>
                <a:spcPts val="0"/>
              </a:spcAft>
              <a:buClr>
                <a:schemeClr val="dk1"/>
              </a:buClr>
              <a:buSzPts val="1800"/>
              <a:buChar char="•"/>
              <a:defRPr/>
            </a:lvl9pPr>
          </a:lstStyle>
          <a:p>
            <a:endParaRPr/>
          </a:p>
        </p:txBody>
      </p:sp>
      <p:sp>
        <p:nvSpPr>
          <p:cNvPr id="85" name="Google Shape;85;p18"/>
          <p:cNvSpPr txBox="1">
            <a:spLocks noGrp="1"/>
          </p:cNvSpPr>
          <p:nvPr>
            <p:ph type="body" idx="3"/>
          </p:nvPr>
        </p:nvSpPr>
        <p:spPr>
          <a:xfrm>
            <a:off x="4629152" y="1681164"/>
            <a:ext cx="3887391" cy="823912"/>
          </a:xfrm>
          <a:prstGeom prst="rect">
            <a:avLst/>
          </a:prstGeom>
          <a:noFill/>
          <a:ln>
            <a:noFill/>
          </a:ln>
        </p:spPr>
        <p:txBody>
          <a:bodyPr spcFirstLastPara="1" wrap="square" lIns="91425" tIns="45700" rIns="91425" bIns="45700" anchor="b" anchorCtr="0">
            <a:noAutofit/>
          </a:bodyPr>
          <a:lstStyle>
            <a:lvl1pPr marL="294389" lvl="0" indent="-147194" algn="l">
              <a:lnSpc>
                <a:spcPct val="90000"/>
              </a:lnSpc>
              <a:spcBef>
                <a:spcPts val="708"/>
              </a:spcBef>
              <a:spcAft>
                <a:spcPts val="0"/>
              </a:spcAft>
              <a:buClr>
                <a:schemeClr val="dk1"/>
              </a:buClr>
              <a:buSzPts val="2640"/>
              <a:buNone/>
              <a:defRPr sz="1700" b="1"/>
            </a:lvl1pPr>
            <a:lvl2pPr marL="588778" lvl="1" indent="-147194" algn="l">
              <a:lnSpc>
                <a:spcPct val="90000"/>
              </a:lnSpc>
              <a:spcBef>
                <a:spcPts val="354"/>
              </a:spcBef>
              <a:spcAft>
                <a:spcPts val="0"/>
              </a:spcAft>
              <a:buClr>
                <a:schemeClr val="dk1"/>
              </a:buClr>
              <a:buSzPts val="2200"/>
              <a:buNone/>
              <a:defRPr sz="1416" b="1"/>
            </a:lvl2pPr>
            <a:lvl3pPr marL="883166" lvl="2" indent="-147194" algn="l">
              <a:lnSpc>
                <a:spcPct val="90000"/>
              </a:lnSpc>
              <a:spcBef>
                <a:spcPts val="354"/>
              </a:spcBef>
              <a:spcAft>
                <a:spcPts val="0"/>
              </a:spcAft>
              <a:buClr>
                <a:schemeClr val="dk1"/>
              </a:buClr>
              <a:buSzPts val="1980"/>
              <a:buNone/>
              <a:defRPr sz="1274" b="1"/>
            </a:lvl3pPr>
            <a:lvl4pPr marL="1177555" lvl="3" indent="-147194" algn="l">
              <a:lnSpc>
                <a:spcPct val="90000"/>
              </a:lnSpc>
              <a:spcBef>
                <a:spcPts val="354"/>
              </a:spcBef>
              <a:spcAft>
                <a:spcPts val="0"/>
              </a:spcAft>
              <a:buClr>
                <a:schemeClr val="dk1"/>
              </a:buClr>
              <a:buSzPts val="1760"/>
              <a:buNone/>
              <a:defRPr sz="1133" b="1"/>
            </a:lvl4pPr>
            <a:lvl5pPr marL="1471944" lvl="4" indent="-147194" algn="l">
              <a:lnSpc>
                <a:spcPct val="90000"/>
              </a:lnSpc>
              <a:spcBef>
                <a:spcPts val="354"/>
              </a:spcBef>
              <a:spcAft>
                <a:spcPts val="0"/>
              </a:spcAft>
              <a:buClr>
                <a:schemeClr val="dk1"/>
              </a:buClr>
              <a:buSzPts val="1760"/>
              <a:buNone/>
              <a:defRPr sz="1133" b="1"/>
            </a:lvl5pPr>
            <a:lvl6pPr marL="1766333" lvl="5" indent="-147194" algn="l">
              <a:lnSpc>
                <a:spcPct val="90000"/>
              </a:lnSpc>
              <a:spcBef>
                <a:spcPts val="354"/>
              </a:spcBef>
              <a:spcAft>
                <a:spcPts val="0"/>
              </a:spcAft>
              <a:buClr>
                <a:schemeClr val="dk1"/>
              </a:buClr>
              <a:buSzPts val="1760"/>
              <a:buNone/>
              <a:defRPr sz="1133" b="1"/>
            </a:lvl6pPr>
            <a:lvl7pPr marL="2060720" lvl="6" indent="-147194" algn="l">
              <a:lnSpc>
                <a:spcPct val="90000"/>
              </a:lnSpc>
              <a:spcBef>
                <a:spcPts val="354"/>
              </a:spcBef>
              <a:spcAft>
                <a:spcPts val="0"/>
              </a:spcAft>
              <a:buClr>
                <a:schemeClr val="dk1"/>
              </a:buClr>
              <a:buSzPts val="1760"/>
              <a:buNone/>
              <a:defRPr sz="1133" b="1"/>
            </a:lvl7pPr>
            <a:lvl8pPr marL="2355109" lvl="7" indent="-147194" algn="l">
              <a:lnSpc>
                <a:spcPct val="90000"/>
              </a:lnSpc>
              <a:spcBef>
                <a:spcPts val="354"/>
              </a:spcBef>
              <a:spcAft>
                <a:spcPts val="0"/>
              </a:spcAft>
              <a:buClr>
                <a:schemeClr val="dk1"/>
              </a:buClr>
              <a:buSzPts val="1760"/>
              <a:buNone/>
              <a:defRPr sz="1133" b="1"/>
            </a:lvl8pPr>
            <a:lvl9pPr marL="2649498" lvl="8" indent="-147194" algn="l">
              <a:lnSpc>
                <a:spcPct val="90000"/>
              </a:lnSpc>
              <a:spcBef>
                <a:spcPts val="354"/>
              </a:spcBef>
              <a:spcAft>
                <a:spcPts val="0"/>
              </a:spcAft>
              <a:buClr>
                <a:schemeClr val="dk1"/>
              </a:buClr>
              <a:buSzPts val="1760"/>
              <a:buNone/>
              <a:defRPr sz="1133" b="1"/>
            </a:lvl9pPr>
          </a:lstStyle>
          <a:p>
            <a:endParaRPr/>
          </a:p>
        </p:txBody>
      </p:sp>
      <p:sp>
        <p:nvSpPr>
          <p:cNvPr id="86" name="Google Shape;86;p18"/>
          <p:cNvSpPr txBox="1">
            <a:spLocks noGrp="1"/>
          </p:cNvSpPr>
          <p:nvPr>
            <p:ph type="body" idx="4"/>
          </p:nvPr>
        </p:nvSpPr>
        <p:spPr>
          <a:xfrm>
            <a:off x="4629152" y="2505075"/>
            <a:ext cx="3887391" cy="3684588"/>
          </a:xfrm>
          <a:prstGeom prst="rect">
            <a:avLst/>
          </a:prstGeom>
          <a:noFill/>
          <a:ln>
            <a:noFill/>
          </a:ln>
        </p:spPr>
        <p:txBody>
          <a:bodyPr spcFirstLastPara="1" wrap="square" lIns="91425" tIns="45700" rIns="91425" bIns="45700" anchor="t" anchorCtr="0">
            <a:noAutofit/>
          </a:bodyPr>
          <a:lstStyle>
            <a:lvl1pPr marL="294389" lvl="0" indent="-220791" algn="l">
              <a:lnSpc>
                <a:spcPct val="90000"/>
              </a:lnSpc>
              <a:spcBef>
                <a:spcPts val="708"/>
              </a:spcBef>
              <a:spcAft>
                <a:spcPts val="0"/>
              </a:spcAft>
              <a:buClr>
                <a:schemeClr val="dk1"/>
              </a:buClr>
              <a:buSzPts val="1800"/>
              <a:buChar char="•"/>
              <a:defRPr/>
            </a:lvl1pPr>
            <a:lvl2pPr marL="588778" lvl="1" indent="-220791" algn="l">
              <a:lnSpc>
                <a:spcPct val="90000"/>
              </a:lnSpc>
              <a:spcBef>
                <a:spcPts val="354"/>
              </a:spcBef>
              <a:spcAft>
                <a:spcPts val="0"/>
              </a:spcAft>
              <a:buClr>
                <a:schemeClr val="dk1"/>
              </a:buClr>
              <a:buSzPts val="1800"/>
              <a:buChar char="•"/>
              <a:defRPr/>
            </a:lvl2pPr>
            <a:lvl3pPr marL="883166" lvl="2" indent="-220791" algn="l">
              <a:lnSpc>
                <a:spcPct val="90000"/>
              </a:lnSpc>
              <a:spcBef>
                <a:spcPts val="354"/>
              </a:spcBef>
              <a:spcAft>
                <a:spcPts val="0"/>
              </a:spcAft>
              <a:buClr>
                <a:schemeClr val="dk1"/>
              </a:buClr>
              <a:buSzPts val="1800"/>
              <a:buChar char="•"/>
              <a:defRPr/>
            </a:lvl3pPr>
            <a:lvl4pPr marL="1177555" lvl="3" indent="-220791" algn="l">
              <a:lnSpc>
                <a:spcPct val="90000"/>
              </a:lnSpc>
              <a:spcBef>
                <a:spcPts val="354"/>
              </a:spcBef>
              <a:spcAft>
                <a:spcPts val="0"/>
              </a:spcAft>
              <a:buClr>
                <a:schemeClr val="dk1"/>
              </a:buClr>
              <a:buSzPts val="1800"/>
              <a:buChar char="•"/>
              <a:defRPr/>
            </a:lvl4pPr>
            <a:lvl5pPr marL="1471944" lvl="4" indent="-220791" algn="l">
              <a:lnSpc>
                <a:spcPct val="90000"/>
              </a:lnSpc>
              <a:spcBef>
                <a:spcPts val="354"/>
              </a:spcBef>
              <a:spcAft>
                <a:spcPts val="0"/>
              </a:spcAft>
              <a:buClr>
                <a:schemeClr val="dk1"/>
              </a:buClr>
              <a:buSzPts val="1800"/>
              <a:buChar char="•"/>
              <a:defRPr/>
            </a:lvl5pPr>
            <a:lvl6pPr marL="1766333" lvl="5" indent="-220791" algn="l">
              <a:lnSpc>
                <a:spcPct val="90000"/>
              </a:lnSpc>
              <a:spcBef>
                <a:spcPts val="354"/>
              </a:spcBef>
              <a:spcAft>
                <a:spcPts val="0"/>
              </a:spcAft>
              <a:buClr>
                <a:schemeClr val="dk1"/>
              </a:buClr>
              <a:buSzPts val="1800"/>
              <a:buChar char="•"/>
              <a:defRPr/>
            </a:lvl6pPr>
            <a:lvl7pPr marL="2060720" lvl="6" indent="-220791" algn="l">
              <a:lnSpc>
                <a:spcPct val="90000"/>
              </a:lnSpc>
              <a:spcBef>
                <a:spcPts val="354"/>
              </a:spcBef>
              <a:spcAft>
                <a:spcPts val="0"/>
              </a:spcAft>
              <a:buClr>
                <a:schemeClr val="dk1"/>
              </a:buClr>
              <a:buSzPts val="1800"/>
              <a:buChar char="•"/>
              <a:defRPr/>
            </a:lvl7pPr>
            <a:lvl8pPr marL="2355109" lvl="7" indent="-220791" algn="l">
              <a:lnSpc>
                <a:spcPct val="90000"/>
              </a:lnSpc>
              <a:spcBef>
                <a:spcPts val="354"/>
              </a:spcBef>
              <a:spcAft>
                <a:spcPts val="0"/>
              </a:spcAft>
              <a:buClr>
                <a:schemeClr val="dk1"/>
              </a:buClr>
              <a:buSzPts val="1800"/>
              <a:buChar char="•"/>
              <a:defRPr/>
            </a:lvl8pPr>
            <a:lvl9pPr marL="2649498" lvl="8" indent="-220791" algn="l">
              <a:lnSpc>
                <a:spcPct val="90000"/>
              </a:lnSpc>
              <a:spcBef>
                <a:spcPts val="354"/>
              </a:spcBef>
              <a:spcAft>
                <a:spcPts val="0"/>
              </a:spcAft>
              <a:buClr>
                <a:schemeClr val="dk1"/>
              </a:buClr>
              <a:buSzPts val="1800"/>
              <a:buChar char="•"/>
              <a:defRPr/>
            </a:lvl9pPr>
          </a:lstStyle>
          <a:p>
            <a:endParaRPr/>
          </a:p>
        </p:txBody>
      </p:sp>
      <p:sp>
        <p:nvSpPr>
          <p:cNvPr id="87" name="Google Shape;87;p18"/>
          <p:cNvSpPr txBox="1">
            <a:spLocks noGrp="1"/>
          </p:cNvSpPr>
          <p:nvPr>
            <p:ph type="dt" idx="10"/>
          </p:nvPr>
        </p:nvSpPr>
        <p:spPr>
          <a:xfrm>
            <a:off x="628652" y="6356352"/>
            <a:ext cx="20573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8"/>
          <p:cNvSpPr txBox="1">
            <a:spLocks noGrp="1"/>
          </p:cNvSpPr>
          <p:nvPr>
            <p:ph type="ftr" idx="11"/>
          </p:nvPr>
        </p:nvSpPr>
        <p:spPr>
          <a:xfrm>
            <a:off x="3028951"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8"/>
          <p:cNvSpPr txBox="1">
            <a:spLocks noGrp="1"/>
          </p:cNvSpPr>
          <p:nvPr>
            <p:ph type="sldNum" idx="12"/>
          </p:nvPr>
        </p:nvSpPr>
        <p:spPr>
          <a:xfrm>
            <a:off x="6457951" y="6356352"/>
            <a:ext cx="20573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731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1" y="365128"/>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9"/>
          <p:cNvSpPr txBox="1">
            <a:spLocks noGrp="1"/>
          </p:cNvSpPr>
          <p:nvPr>
            <p:ph type="dt" idx="10"/>
          </p:nvPr>
        </p:nvSpPr>
        <p:spPr>
          <a:xfrm>
            <a:off x="628652" y="6356352"/>
            <a:ext cx="20573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9"/>
          <p:cNvSpPr txBox="1">
            <a:spLocks noGrp="1"/>
          </p:cNvSpPr>
          <p:nvPr>
            <p:ph type="ftr" idx="11"/>
          </p:nvPr>
        </p:nvSpPr>
        <p:spPr>
          <a:xfrm>
            <a:off x="3028951"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9"/>
          <p:cNvSpPr txBox="1">
            <a:spLocks noGrp="1"/>
          </p:cNvSpPr>
          <p:nvPr>
            <p:ph type="sldNum" idx="12"/>
          </p:nvPr>
        </p:nvSpPr>
        <p:spPr>
          <a:xfrm>
            <a:off x="6457951" y="6356352"/>
            <a:ext cx="20573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8232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2" y="6356352"/>
            <a:ext cx="20573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3028951"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6457951" y="6356352"/>
            <a:ext cx="20573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5192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457201"/>
            <a:ext cx="2949178" cy="160020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520"/>
              <a:buFont typeface="Calibri"/>
              <a:buNone/>
              <a:defRPr sz="2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a:off x="3887392" y="987427"/>
            <a:ext cx="4629150" cy="4873625"/>
          </a:xfrm>
          <a:prstGeom prst="rect">
            <a:avLst/>
          </a:prstGeom>
          <a:noFill/>
          <a:ln>
            <a:noFill/>
          </a:ln>
        </p:spPr>
        <p:txBody>
          <a:bodyPr spcFirstLastPara="1" wrap="square" lIns="91425" tIns="45700" rIns="91425" bIns="45700" anchor="t" anchorCtr="0">
            <a:noAutofit/>
          </a:bodyPr>
          <a:lstStyle>
            <a:lvl1pPr marL="294389" lvl="0" indent="-291117" algn="l">
              <a:lnSpc>
                <a:spcPct val="90000"/>
              </a:lnSpc>
              <a:spcBef>
                <a:spcPts val="708"/>
              </a:spcBef>
              <a:spcAft>
                <a:spcPts val="0"/>
              </a:spcAft>
              <a:buClr>
                <a:schemeClr val="dk1"/>
              </a:buClr>
              <a:buSzPts val="3520"/>
              <a:buChar char="•"/>
              <a:defRPr sz="2267"/>
            </a:lvl1pPr>
            <a:lvl2pPr marL="588778" lvl="1" indent="-273128" algn="l">
              <a:lnSpc>
                <a:spcPct val="90000"/>
              </a:lnSpc>
              <a:spcBef>
                <a:spcPts val="354"/>
              </a:spcBef>
              <a:spcAft>
                <a:spcPts val="0"/>
              </a:spcAft>
              <a:buClr>
                <a:schemeClr val="dk1"/>
              </a:buClr>
              <a:buSzPts val="3080"/>
              <a:buChar char="•"/>
              <a:defRPr sz="1983"/>
            </a:lvl2pPr>
            <a:lvl3pPr marL="883166" lvl="2" indent="-255136" algn="l">
              <a:lnSpc>
                <a:spcPct val="90000"/>
              </a:lnSpc>
              <a:spcBef>
                <a:spcPts val="354"/>
              </a:spcBef>
              <a:spcAft>
                <a:spcPts val="0"/>
              </a:spcAft>
              <a:buClr>
                <a:schemeClr val="dk1"/>
              </a:buClr>
              <a:buSzPts val="2640"/>
              <a:buChar char="•"/>
              <a:defRPr sz="1700"/>
            </a:lvl3pPr>
            <a:lvl4pPr marL="1177555" lvl="3" indent="-237146" algn="l">
              <a:lnSpc>
                <a:spcPct val="90000"/>
              </a:lnSpc>
              <a:spcBef>
                <a:spcPts val="354"/>
              </a:spcBef>
              <a:spcAft>
                <a:spcPts val="0"/>
              </a:spcAft>
              <a:buClr>
                <a:schemeClr val="dk1"/>
              </a:buClr>
              <a:buSzPts val="2200"/>
              <a:buChar char="•"/>
              <a:defRPr sz="1416"/>
            </a:lvl4pPr>
            <a:lvl5pPr marL="1471944" lvl="4" indent="-237146" algn="l">
              <a:lnSpc>
                <a:spcPct val="90000"/>
              </a:lnSpc>
              <a:spcBef>
                <a:spcPts val="354"/>
              </a:spcBef>
              <a:spcAft>
                <a:spcPts val="0"/>
              </a:spcAft>
              <a:buClr>
                <a:schemeClr val="dk1"/>
              </a:buClr>
              <a:buSzPts val="2200"/>
              <a:buChar char="•"/>
              <a:defRPr sz="1416"/>
            </a:lvl5pPr>
            <a:lvl6pPr marL="1766333" lvl="5" indent="-237146" algn="l">
              <a:lnSpc>
                <a:spcPct val="90000"/>
              </a:lnSpc>
              <a:spcBef>
                <a:spcPts val="354"/>
              </a:spcBef>
              <a:spcAft>
                <a:spcPts val="0"/>
              </a:spcAft>
              <a:buClr>
                <a:schemeClr val="dk1"/>
              </a:buClr>
              <a:buSzPts val="2200"/>
              <a:buChar char="•"/>
              <a:defRPr sz="1416"/>
            </a:lvl6pPr>
            <a:lvl7pPr marL="2060720" lvl="6" indent="-237146" algn="l">
              <a:lnSpc>
                <a:spcPct val="90000"/>
              </a:lnSpc>
              <a:spcBef>
                <a:spcPts val="354"/>
              </a:spcBef>
              <a:spcAft>
                <a:spcPts val="0"/>
              </a:spcAft>
              <a:buClr>
                <a:schemeClr val="dk1"/>
              </a:buClr>
              <a:buSzPts val="2200"/>
              <a:buChar char="•"/>
              <a:defRPr sz="1416"/>
            </a:lvl7pPr>
            <a:lvl8pPr marL="2355109" lvl="7" indent="-237146" algn="l">
              <a:lnSpc>
                <a:spcPct val="90000"/>
              </a:lnSpc>
              <a:spcBef>
                <a:spcPts val="354"/>
              </a:spcBef>
              <a:spcAft>
                <a:spcPts val="0"/>
              </a:spcAft>
              <a:buClr>
                <a:schemeClr val="dk1"/>
              </a:buClr>
              <a:buSzPts val="2200"/>
              <a:buChar char="•"/>
              <a:defRPr sz="1416"/>
            </a:lvl8pPr>
            <a:lvl9pPr marL="2649498" lvl="8" indent="-237146" algn="l">
              <a:lnSpc>
                <a:spcPct val="90000"/>
              </a:lnSpc>
              <a:spcBef>
                <a:spcPts val="354"/>
              </a:spcBef>
              <a:spcAft>
                <a:spcPts val="0"/>
              </a:spcAft>
              <a:buClr>
                <a:schemeClr val="dk1"/>
              </a:buClr>
              <a:buSzPts val="2200"/>
              <a:buChar char="•"/>
              <a:defRPr sz="1416"/>
            </a:lvl9pPr>
          </a:lstStyle>
          <a:p>
            <a:endParaRPr/>
          </a:p>
        </p:txBody>
      </p:sp>
      <p:sp>
        <p:nvSpPr>
          <p:cNvPr id="102" name="Google Shape;102;p21"/>
          <p:cNvSpPr txBox="1">
            <a:spLocks noGrp="1"/>
          </p:cNvSpPr>
          <p:nvPr>
            <p:ph type="body" idx="2"/>
          </p:nvPr>
        </p:nvSpPr>
        <p:spPr>
          <a:xfrm>
            <a:off x="629841" y="2057401"/>
            <a:ext cx="2949178" cy="3811588"/>
          </a:xfrm>
          <a:prstGeom prst="rect">
            <a:avLst/>
          </a:prstGeom>
          <a:noFill/>
          <a:ln>
            <a:noFill/>
          </a:ln>
        </p:spPr>
        <p:txBody>
          <a:bodyPr spcFirstLastPara="1" wrap="square" lIns="91425" tIns="45700" rIns="91425" bIns="45700" anchor="t" anchorCtr="0">
            <a:noAutofit/>
          </a:bodyPr>
          <a:lstStyle>
            <a:lvl1pPr marL="294389" lvl="0" indent="-147194" algn="l">
              <a:lnSpc>
                <a:spcPct val="90000"/>
              </a:lnSpc>
              <a:spcBef>
                <a:spcPts val="708"/>
              </a:spcBef>
              <a:spcAft>
                <a:spcPts val="0"/>
              </a:spcAft>
              <a:buClr>
                <a:schemeClr val="dk1"/>
              </a:buClr>
              <a:buSzPts val="1760"/>
              <a:buNone/>
              <a:defRPr sz="1133"/>
            </a:lvl1pPr>
            <a:lvl2pPr marL="588778" lvl="1" indent="-147194" algn="l">
              <a:lnSpc>
                <a:spcPct val="90000"/>
              </a:lnSpc>
              <a:spcBef>
                <a:spcPts val="354"/>
              </a:spcBef>
              <a:spcAft>
                <a:spcPts val="0"/>
              </a:spcAft>
              <a:buClr>
                <a:schemeClr val="dk1"/>
              </a:buClr>
              <a:buSzPts val="1540"/>
              <a:buNone/>
              <a:defRPr sz="991"/>
            </a:lvl2pPr>
            <a:lvl3pPr marL="883166" lvl="2" indent="-147194" algn="l">
              <a:lnSpc>
                <a:spcPct val="90000"/>
              </a:lnSpc>
              <a:spcBef>
                <a:spcPts val="354"/>
              </a:spcBef>
              <a:spcAft>
                <a:spcPts val="0"/>
              </a:spcAft>
              <a:buClr>
                <a:schemeClr val="dk1"/>
              </a:buClr>
              <a:buSzPts val="1320"/>
              <a:buNone/>
              <a:defRPr sz="850"/>
            </a:lvl3pPr>
            <a:lvl4pPr marL="1177555" lvl="3" indent="-147194" algn="l">
              <a:lnSpc>
                <a:spcPct val="90000"/>
              </a:lnSpc>
              <a:spcBef>
                <a:spcPts val="354"/>
              </a:spcBef>
              <a:spcAft>
                <a:spcPts val="0"/>
              </a:spcAft>
              <a:buClr>
                <a:schemeClr val="dk1"/>
              </a:buClr>
              <a:buSzPts val="1100"/>
              <a:buNone/>
              <a:defRPr sz="708"/>
            </a:lvl4pPr>
            <a:lvl5pPr marL="1471944" lvl="4" indent="-147194" algn="l">
              <a:lnSpc>
                <a:spcPct val="90000"/>
              </a:lnSpc>
              <a:spcBef>
                <a:spcPts val="354"/>
              </a:spcBef>
              <a:spcAft>
                <a:spcPts val="0"/>
              </a:spcAft>
              <a:buClr>
                <a:schemeClr val="dk1"/>
              </a:buClr>
              <a:buSzPts val="1100"/>
              <a:buNone/>
              <a:defRPr sz="708"/>
            </a:lvl5pPr>
            <a:lvl6pPr marL="1766333" lvl="5" indent="-147194" algn="l">
              <a:lnSpc>
                <a:spcPct val="90000"/>
              </a:lnSpc>
              <a:spcBef>
                <a:spcPts val="354"/>
              </a:spcBef>
              <a:spcAft>
                <a:spcPts val="0"/>
              </a:spcAft>
              <a:buClr>
                <a:schemeClr val="dk1"/>
              </a:buClr>
              <a:buSzPts val="1100"/>
              <a:buNone/>
              <a:defRPr sz="708"/>
            </a:lvl6pPr>
            <a:lvl7pPr marL="2060720" lvl="6" indent="-147194" algn="l">
              <a:lnSpc>
                <a:spcPct val="90000"/>
              </a:lnSpc>
              <a:spcBef>
                <a:spcPts val="354"/>
              </a:spcBef>
              <a:spcAft>
                <a:spcPts val="0"/>
              </a:spcAft>
              <a:buClr>
                <a:schemeClr val="dk1"/>
              </a:buClr>
              <a:buSzPts val="1100"/>
              <a:buNone/>
              <a:defRPr sz="708"/>
            </a:lvl7pPr>
            <a:lvl8pPr marL="2355109" lvl="7" indent="-147194" algn="l">
              <a:lnSpc>
                <a:spcPct val="90000"/>
              </a:lnSpc>
              <a:spcBef>
                <a:spcPts val="354"/>
              </a:spcBef>
              <a:spcAft>
                <a:spcPts val="0"/>
              </a:spcAft>
              <a:buClr>
                <a:schemeClr val="dk1"/>
              </a:buClr>
              <a:buSzPts val="1100"/>
              <a:buNone/>
              <a:defRPr sz="708"/>
            </a:lvl8pPr>
            <a:lvl9pPr marL="2649498" lvl="8" indent="-147194" algn="l">
              <a:lnSpc>
                <a:spcPct val="90000"/>
              </a:lnSpc>
              <a:spcBef>
                <a:spcPts val="354"/>
              </a:spcBef>
              <a:spcAft>
                <a:spcPts val="0"/>
              </a:spcAft>
              <a:buClr>
                <a:schemeClr val="dk1"/>
              </a:buClr>
              <a:buSzPts val="1100"/>
              <a:buNone/>
              <a:defRPr sz="708"/>
            </a:lvl9pPr>
          </a:lstStyle>
          <a:p>
            <a:endParaRPr/>
          </a:p>
        </p:txBody>
      </p:sp>
      <p:sp>
        <p:nvSpPr>
          <p:cNvPr id="103" name="Google Shape;103;p21"/>
          <p:cNvSpPr txBox="1">
            <a:spLocks noGrp="1"/>
          </p:cNvSpPr>
          <p:nvPr>
            <p:ph type="dt" idx="10"/>
          </p:nvPr>
        </p:nvSpPr>
        <p:spPr>
          <a:xfrm>
            <a:off x="628652" y="6356352"/>
            <a:ext cx="20573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3028951"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6457951" y="6356352"/>
            <a:ext cx="20573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25686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DFB2DD-7FB2-46A2-AEA8-D24D70E76C5A}" type="datetimeFigureOut">
              <a:rPr lang="en-US" smtClean="0"/>
              <a:pPr/>
              <a:t>1/31/2022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457201"/>
            <a:ext cx="2949178" cy="160020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520"/>
              <a:buFont typeface="Calibri"/>
              <a:buNone/>
              <a:defRPr sz="2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2"/>
          <p:cNvSpPr>
            <a:spLocks noGrp="1"/>
          </p:cNvSpPr>
          <p:nvPr>
            <p:ph type="pic" idx="2"/>
          </p:nvPr>
        </p:nvSpPr>
        <p:spPr>
          <a:xfrm>
            <a:off x="3887392" y="987427"/>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08"/>
              </a:spcBef>
              <a:spcAft>
                <a:spcPts val="0"/>
              </a:spcAft>
              <a:buClr>
                <a:schemeClr val="dk1"/>
              </a:buClr>
              <a:buSzPts val="3520"/>
              <a:buFont typeface="Arial"/>
              <a:buNone/>
              <a:defRPr sz="2267" b="0" i="0" u="none" strike="noStrike" cap="none">
                <a:solidFill>
                  <a:schemeClr val="dk1"/>
                </a:solidFill>
                <a:latin typeface="Calibri"/>
                <a:ea typeface="Calibri"/>
                <a:cs typeface="Calibri"/>
                <a:sym typeface="Calibri"/>
              </a:defRPr>
            </a:lvl1pPr>
            <a:lvl2pPr marR="0" lvl="1" algn="l" rtl="0">
              <a:lnSpc>
                <a:spcPct val="90000"/>
              </a:lnSpc>
              <a:spcBef>
                <a:spcPts val="354"/>
              </a:spcBef>
              <a:spcAft>
                <a:spcPts val="0"/>
              </a:spcAft>
              <a:buClr>
                <a:schemeClr val="dk1"/>
              </a:buClr>
              <a:buSzPts val="3080"/>
              <a:buFont typeface="Arial"/>
              <a:buNone/>
              <a:defRPr sz="1983" b="0" i="0" u="none" strike="noStrike" cap="none">
                <a:solidFill>
                  <a:schemeClr val="dk1"/>
                </a:solidFill>
                <a:latin typeface="Calibri"/>
                <a:ea typeface="Calibri"/>
                <a:cs typeface="Calibri"/>
                <a:sym typeface="Calibri"/>
              </a:defRPr>
            </a:lvl2pPr>
            <a:lvl3pPr marR="0" lvl="2" algn="l" rtl="0">
              <a:lnSpc>
                <a:spcPct val="90000"/>
              </a:lnSpc>
              <a:spcBef>
                <a:spcPts val="354"/>
              </a:spcBef>
              <a:spcAft>
                <a:spcPts val="0"/>
              </a:spcAft>
              <a:buClr>
                <a:schemeClr val="dk1"/>
              </a:buClr>
              <a:buSzPts val="2640"/>
              <a:buFont typeface="Arial"/>
              <a:buNone/>
              <a:defRPr sz="1700" b="0" i="0" u="none" strike="noStrike" cap="none">
                <a:solidFill>
                  <a:schemeClr val="dk1"/>
                </a:solidFill>
                <a:latin typeface="Calibri"/>
                <a:ea typeface="Calibri"/>
                <a:cs typeface="Calibri"/>
                <a:sym typeface="Calibri"/>
              </a:defRPr>
            </a:lvl3pPr>
            <a:lvl4pPr marR="0" lvl="3" algn="l" rtl="0">
              <a:lnSpc>
                <a:spcPct val="90000"/>
              </a:lnSpc>
              <a:spcBef>
                <a:spcPts val="354"/>
              </a:spcBef>
              <a:spcAft>
                <a:spcPts val="0"/>
              </a:spcAft>
              <a:buClr>
                <a:schemeClr val="dk1"/>
              </a:buClr>
              <a:buSzPts val="2200"/>
              <a:buFont typeface="Arial"/>
              <a:buNone/>
              <a:defRPr sz="1416" b="0" i="0" u="none" strike="noStrike" cap="none">
                <a:solidFill>
                  <a:schemeClr val="dk1"/>
                </a:solidFill>
                <a:latin typeface="Calibri"/>
                <a:ea typeface="Calibri"/>
                <a:cs typeface="Calibri"/>
                <a:sym typeface="Calibri"/>
              </a:defRPr>
            </a:lvl4pPr>
            <a:lvl5pPr marR="0" lvl="4" algn="l" rtl="0">
              <a:lnSpc>
                <a:spcPct val="90000"/>
              </a:lnSpc>
              <a:spcBef>
                <a:spcPts val="354"/>
              </a:spcBef>
              <a:spcAft>
                <a:spcPts val="0"/>
              </a:spcAft>
              <a:buClr>
                <a:schemeClr val="dk1"/>
              </a:buClr>
              <a:buSzPts val="2200"/>
              <a:buFont typeface="Arial"/>
              <a:buNone/>
              <a:defRPr sz="1416" b="0" i="0" u="none" strike="noStrike" cap="none">
                <a:solidFill>
                  <a:schemeClr val="dk1"/>
                </a:solidFill>
                <a:latin typeface="Calibri"/>
                <a:ea typeface="Calibri"/>
                <a:cs typeface="Calibri"/>
                <a:sym typeface="Calibri"/>
              </a:defRPr>
            </a:lvl5pPr>
            <a:lvl6pPr marR="0" lvl="5" algn="l" rtl="0">
              <a:lnSpc>
                <a:spcPct val="90000"/>
              </a:lnSpc>
              <a:spcBef>
                <a:spcPts val="354"/>
              </a:spcBef>
              <a:spcAft>
                <a:spcPts val="0"/>
              </a:spcAft>
              <a:buClr>
                <a:schemeClr val="dk1"/>
              </a:buClr>
              <a:buSzPts val="2200"/>
              <a:buFont typeface="Arial"/>
              <a:buNone/>
              <a:defRPr sz="1416" b="0" i="0" u="none" strike="noStrike" cap="none">
                <a:solidFill>
                  <a:schemeClr val="dk1"/>
                </a:solidFill>
                <a:latin typeface="Calibri"/>
                <a:ea typeface="Calibri"/>
                <a:cs typeface="Calibri"/>
                <a:sym typeface="Calibri"/>
              </a:defRPr>
            </a:lvl6pPr>
            <a:lvl7pPr marR="0" lvl="6" algn="l" rtl="0">
              <a:lnSpc>
                <a:spcPct val="90000"/>
              </a:lnSpc>
              <a:spcBef>
                <a:spcPts val="354"/>
              </a:spcBef>
              <a:spcAft>
                <a:spcPts val="0"/>
              </a:spcAft>
              <a:buClr>
                <a:schemeClr val="dk1"/>
              </a:buClr>
              <a:buSzPts val="2200"/>
              <a:buFont typeface="Arial"/>
              <a:buNone/>
              <a:defRPr sz="1416" b="0" i="0" u="none" strike="noStrike" cap="none">
                <a:solidFill>
                  <a:schemeClr val="dk1"/>
                </a:solidFill>
                <a:latin typeface="Calibri"/>
                <a:ea typeface="Calibri"/>
                <a:cs typeface="Calibri"/>
                <a:sym typeface="Calibri"/>
              </a:defRPr>
            </a:lvl7pPr>
            <a:lvl8pPr marR="0" lvl="7" algn="l" rtl="0">
              <a:lnSpc>
                <a:spcPct val="90000"/>
              </a:lnSpc>
              <a:spcBef>
                <a:spcPts val="354"/>
              </a:spcBef>
              <a:spcAft>
                <a:spcPts val="0"/>
              </a:spcAft>
              <a:buClr>
                <a:schemeClr val="dk1"/>
              </a:buClr>
              <a:buSzPts val="2200"/>
              <a:buFont typeface="Arial"/>
              <a:buNone/>
              <a:defRPr sz="1416" b="0" i="0" u="none" strike="noStrike" cap="none">
                <a:solidFill>
                  <a:schemeClr val="dk1"/>
                </a:solidFill>
                <a:latin typeface="Calibri"/>
                <a:ea typeface="Calibri"/>
                <a:cs typeface="Calibri"/>
                <a:sym typeface="Calibri"/>
              </a:defRPr>
            </a:lvl8pPr>
            <a:lvl9pPr marR="0" lvl="8" algn="l" rtl="0">
              <a:lnSpc>
                <a:spcPct val="90000"/>
              </a:lnSpc>
              <a:spcBef>
                <a:spcPts val="354"/>
              </a:spcBef>
              <a:spcAft>
                <a:spcPts val="0"/>
              </a:spcAft>
              <a:buClr>
                <a:schemeClr val="dk1"/>
              </a:buClr>
              <a:buSzPts val="2200"/>
              <a:buFont typeface="Arial"/>
              <a:buNone/>
              <a:defRPr sz="1416"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629841" y="2057401"/>
            <a:ext cx="2949178" cy="3811588"/>
          </a:xfrm>
          <a:prstGeom prst="rect">
            <a:avLst/>
          </a:prstGeom>
          <a:noFill/>
          <a:ln>
            <a:noFill/>
          </a:ln>
        </p:spPr>
        <p:txBody>
          <a:bodyPr spcFirstLastPara="1" wrap="square" lIns="91425" tIns="45700" rIns="91425" bIns="45700" anchor="t" anchorCtr="0">
            <a:noAutofit/>
          </a:bodyPr>
          <a:lstStyle>
            <a:lvl1pPr marL="294389" lvl="0" indent="-147194" algn="l">
              <a:lnSpc>
                <a:spcPct val="90000"/>
              </a:lnSpc>
              <a:spcBef>
                <a:spcPts val="708"/>
              </a:spcBef>
              <a:spcAft>
                <a:spcPts val="0"/>
              </a:spcAft>
              <a:buClr>
                <a:schemeClr val="dk1"/>
              </a:buClr>
              <a:buSzPts val="1760"/>
              <a:buNone/>
              <a:defRPr sz="1133"/>
            </a:lvl1pPr>
            <a:lvl2pPr marL="588778" lvl="1" indent="-147194" algn="l">
              <a:lnSpc>
                <a:spcPct val="90000"/>
              </a:lnSpc>
              <a:spcBef>
                <a:spcPts val="354"/>
              </a:spcBef>
              <a:spcAft>
                <a:spcPts val="0"/>
              </a:spcAft>
              <a:buClr>
                <a:schemeClr val="dk1"/>
              </a:buClr>
              <a:buSzPts val="1540"/>
              <a:buNone/>
              <a:defRPr sz="991"/>
            </a:lvl2pPr>
            <a:lvl3pPr marL="883166" lvl="2" indent="-147194" algn="l">
              <a:lnSpc>
                <a:spcPct val="90000"/>
              </a:lnSpc>
              <a:spcBef>
                <a:spcPts val="354"/>
              </a:spcBef>
              <a:spcAft>
                <a:spcPts val="0"/>
              </a:spcAft>
              <a:buClr>
                <a:schemeClr val="dk1"/>
              </a:buClr>
              <a:buSzPts val="1320"/>
              <a:buNone/>
              <a:defRPr sz="850"/>
            </a:lvl3pPr>
            <a:lvl4pPr marL="1177555" lvl="3" indent="-147194" algn="l">
              <a:lnSpc>
                <a:spcPct val="90000"/>
              </a:lnSpc>
              <a:spcBef>
                <a:spcPts val="354"/>
              </a:spcBef>
              <a:spcAft>
                <a:spcPts val="0"/>
              </a:spcAft>
              <a:buClr>
                <a:schemeClr val="dk1"/>
              </a:buClr>
              <a:buSzPts val="1100"/>
              <a:buNone/>
              <a:defRPr sz="708"/>
            </a:lvl4pPr>
            <a:lvl5pPr marL="1471944" lvl="4" indent="-147194" algn="l">
              <a:lnSpc>
                <a:spcPct val="90000"/>
              </a:lnSpc>
              <a:spcBef>
                <a:spcPts val="354"/>
              </a:spcBef>
              <a:spcAft>
                <a:spcPts val="0"/>
              </a:spcAft>
              <a:buClr>
                <a:schemeClr val="dk1"/>
              </a:buClr>
              <a:buSzPts val="1100"/>
              <a:buNone/>
              <a:defRPr sz="708"/>
            </a:lvl5pPr>
            <a:lvl6pPr marL="1766333" lvl="5" indent="-147194" algn="l">
              <a:lnSpc>
                <a:spcPct val="90000"/>
              </a:lnSpc>
              <a:spcBef>
                <a:spcPts val="354"/>
              </a:spcBef>
              <a:spcAft>
                <a:spcPts val="0"/>
              </a:spcAft>
              <a:buClr>
                <a:schemeClr val="dk1"/>
              </a:buClr>
              <a:buSzPts val="1100"/>
              <a:buNone/>
              <a:defRPr sz="708"/>
            </a:lvl6pPr>
            <a:lvl7pPr marL="2060720" lvl="6" indent="-147194" algn="l">
              <a:lnSpc>
                <a:spcPct val="90000"/>
              </a:lnSpc>
              <a:spcBef>
                <a:spcPts val="354"/>
              </a:spcBef>
              <a:spcAft>
                <a:spcPts val="0"/>
              </a:spcAft>
              <a:buClr>
                <a:schemeClr val="dk1"/>
              </a:buClr>
              <a:buSzPts val="1100"/>
              <a:buNone/>
              <a:defRPr sz="708"/>
            </a:lvl7pPr>
            <a:lvl8pPr marL="2355109" lvl="7" indent="-147194" algn="l">
              <a:lnSpc>
                <a:spcPct val="90000"/>
              </a:lnSpc>
              <a:spcBef>
                <a:spcPts val="354"/>
              </a:spcBef>
              <a:spcAft>
                <a:spcPts val="0"/>
              </a:spcAft>
              <a:buClr>
                <a:schemeClr val="dk1"/>
              </a:buClr>
              <a:buSzPts val="1100"/>
              <a:buNone/>
              <a:defRPr sz="708"/>
            </a:lvl8pPr>
            <a:lvl9pPr marL="2649498" lvl="8" indent="-147194" algn="l">
              <a:lnSpc>
                <a:spcPct val="90000"/>
              </a:lnSpc>
              <a:spcBef>
                <a:spcPts val="354"/>
              </a:spcBef>
              <a:spcAft>
                <a:spcPts val="0"/>
              </a:spcAft>
              <a:buClr>
                <a:schemeClr val="dk1"/>
              </a:buClr>
              <a:buSzPts val="1100"/>
              <a:buNone/>
              <a:defRPr sz="708"/>
            </a:lvl9pPr>
          </a:lstStyle>
          <a:p>
            <a:endParaRPr/>
          </a:p>
        </p:txBody>
      </p:sp>
      <p:sp>
        <p:nvSpPr>
          <p:cNvPr id="110" name="Google Shape;110;p22"/>
          <p:cNvSpPr txBox="1">
            <a:spLocks noGrp="1"/>
          </p:cNvSpPr>
          <p:nvPr>
            <p:ph type="dt" idx="10"/>
          </p:nvPr>
        </p:nvSpPr>
        <p:spPr>
          <a:xfrm>
            <a:off x="628652" y="6356352"/>
            <a:ext cx="20573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3028951"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6457951" y="6356352"/>
            <a:ext cx="20573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8007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1" y="365128"/>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2396332" y="57944"/>
            <a:ext cx="4351338" cy="7886700"/>
          </a:xfrm>
          <a:prstGeom prst="rect">
            <a:avLst/>
          </a:prstGeom>
          <a:noFill/>
          <a:ln>
            <a:noFill/>
          </a:ln>
        </p:spPr>
        <p:txBody>
          <a:bodyPr spcFirstLastPara="1" wrap="square" lIns="91425" tIns="45700" rIns="91425" bIns="45700" anchor="t" anchorCtr="0">
            <a:noAutofit/>
          </a:bodyPr>
          <a:lstStyle>
            <a:lvl1pPr marL="294389" lvl="0" indent="-220791" algn="l">
              <a:lnSpc>
                <a:spcPct val="90000"/>
              </a:lnSpc>
              <a:spcBef>
                <a:spcPts val="708"/>
              </a:spcBef>
              <a:spcAft>
                <a:spcPts val="0"/>
              </a:spcAft>
              <a:buClr>
                <a:schemeClr val="dk1"/>
              </a:buClr>
              <a:buSzPts val="1800"/>
              <a:buChar char="•"/>
              <a:defRPr/>
            </a:lvl1pPr>
            <a:lvl2pPr marL="588778" lvl="1" indent="-220791" algn="l">
              <a:lnSpc>
                <a:spcPct val="90000"/>
              </a:lnSpc>
              <a:spcBef>
                <a:spcPts val="354"/>
              </a:spcBef>
              <a:spcAft>
                <a:spcPts val="0"/>
              </a:spcAft>
              <a:buClr>
                <a:schemeClr val="dk1"/>
              </a:buClr>
              <a:buSzPts val="1800"/>
              <a:buChar char="•"/>
              <a:defRPr/>
            </a:lvl2pPr>
            <a:lvl3pPr marL="883166" lvl="2" indent="-220791" algn="l">
              <a:lnSpc>
                <a:spcPct val="90000"/>
              </a:lnSpc>
              <a:spcBef>
                <a:spcPts val="354"/>
              </a:spcBef>
              <a:spcAft>
                <a:spcPts val="0"/>
              </a:spcAft>
              <a:buClr>
                <a:schemeClr val="dk1"/>
              </a:buClr>
              <a:buSzPts val="1800"/>
              <a:buChar char="•"/>
              <a:defRPr/>
            </a:lvl3pPr>
            <a:lvl4pPr marL="1177555" lvl="3" indent="-220791" algn="l">
              <a:lnSpc>
                <a:spcPct val="90000"/>
              </a:lnSpc>
              <a:spcBef>
                <a:spcPts val="354"/>
              </a:spcBef>
              <a:spcAft>
                <a:spcPts val="0"/>
              </a:spcAft>
              <a:buClr>
                <a:schemeClr val="dk1"/>
              </a:buClr>
              <a:buSzPts val="1800"/>
              <a:buChar char="•"/>
              <a:defRPr/>
            </a:lvl4pPr>
            <a:lvl5pPr marL="1471944" lvl="4" indent="-220791" algn="l">
              <a:lnSpc>
                <a:spcPct val="90000"/>
              </a:lnSpc>
              <a:spcBef>
                <a:spcPts val="354"/>
              </a:spcBef>
              <a:spcAft>
                <a:spcPts val="0"/>
              </a:spcAft>
              <a:buClr>
                <a:schemeClr val="dk1"/>
              </a:buClr>
              <a:buSzPts val="1800"/>
              <a:buChar char="•"/>
              <a:defRPr/>
            </a:lvl5pPr>
            <a:lvl6pPr marL="1766333" lvl="5" indent="-220791" algn="l">
              <a:lnSpc>
                <a:spcPct val="90000"/>
              </a:lnSpc>
              <a:spcBef>
                <a:spcPts val="354"/>
              </a:spcBef>
              <a:spcAft>
                <a:spcPts val="0"/>
              </a:spcAft>
              <a:buClr>
                <a:schemeClr val="dk1"/>
              </a:buClr>
              <a:buSzPts val="1800"/>
              <a:buChar char="•"/>
              <a:defRPr/>
            </a:lvl6pPr>
            <a:lvl7pPr marL="2060720" lvl="6" indent="-220791" algn="l">
              <a:lnSpc>
                <a:spcPct val="90000"/>
              </a:lnSpc>
              <a:spcBef>
                <a:spcPts val="354"/>
              </a:spcBef>
              <a:spcAft>
                <a:spcPts val="0"/>
              </a:spcAft>
              <a:buClr>
                <a:schemeClr val="dk1"/>
              </a:buClr>
              <a:buSzPts val="1800"/>
              <a:buChar char="•"/>
              <a:defRPr/>
            </a:lvl7pPr>
            <a:lvl8pPr marL="2355109" lvl="7" indent="-220791" algn="l">
              <a:lnSpc>
                <a:spcPct val="90000"/>
              </a:lnSpc>
              <a:spcBef>
                <a:spcPts val="354"/>
              </a:spcBef>
              <a:spcAft>
                <a:spcPts val="0"/>
              </a:spcAft>
              <a:buClr>
                <a:schemeClr val="dk1"/>
              </a:buClr>
              <a:buSzPts val="1800"/>
              <a:buChar char="•"/>
              <a:defRPr/>
            </a:lvl8pPr>
            <a:lvl9pPr marL="2649498" lvl="8" indent="-220791" algn="l">
              <a:lnSpc>
                <a:spcPct val="90000"/>
              </a:lnSpc>
              <a:spcBef>
                <a:spcPts val="354"/>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628652" y="6356352"/>
            <a:ext cx="20573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3028951"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6457951" y="6356352"/>
            <a:ext cx="20573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89516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4623594" y="2285208"/>
            <a:ext cx="5811838" cy="197167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623094" y="370682"/>
            <a:ext cx="5811838" cy="5800726"/>
          </a:xfrm>
          <a:prstGeom prst="rect">
            <a:avLst/>
          </a:prstGeom>
          <a:noFill/>
          <a:ln>
            <a:noFill/>
          </a:ln>
        </p:spPr>
        <p:txBody>
          <a:bodyPr spcFirstLastPara="1" wrap="square" lIns="91425" tIns="45700" rIns="91425" bIns="45700" anchor="t" anchorCtr="0">
            <a:noAutofit/>
          </a:bodyPr>
          <a:lstStyle>
            <a:lvl1pPr marL="294389" lvl="0" indent="-220791" algn="l">
              <a:lnSpc>
                <a:spcPct val="90000"/>
              </a:lnSpc>
              <a:spcBef>
                <a:spcPts val="708"/>
              </a:spcBef>
              <a:spcAft>
                <a:spcPts val="0"/>
              </a:spcAft>
              <a:buClr>
                <a:schemeClr val="dk1"/>
              </a:buClr>
              <a:buSzPts val="1800"/>
              <a:buChar char="•"/>
              <a:defRPr/>
            </a:lvl1pPr>
            <a:lvl2pPr marL="588778" lvl="1" indent="-220791" algn="l">
              <a:lnSpc>
                <a:spcPct val="90000"/>
              </a:lnSpc>
              <a:spcBef>
                <a:spcPts val="354"/>
              </a:spcBef>
              <a:spcAft>
                <a:spcPts val="0"/>
              </a:spcAft>
              <a:buClr>
                <a:schemeClr val="dk1"/>
              </a:buClr>
              <a:buSzPts val="1800"/>
              <a:buChar char="•"/>
              <a:defRPr/>
            </a:lvl2pPr>
            <a:lvl3pPr marL="883166" lvl="2" indent="-220791" algn="l">
              <a:lnSpc>
                <a:spcPct val="90000"/>
              </a:lnSpc>
              <a:spcBef>
                <a:spcPts val="354"/>
              </a:spcBef>
              <a:spcAft>
                <a:spcPts val="0"/>
              </a:spcAft>
              <a:buClr>
                <a:schemeClr val="dk1"/>
              </a:buClr>
              <a:buSzPts val="1800"/>
              <a:buChar char="•"/>
              <a:defRPr/>
            </a:lvl3pPr>
            <a:lvl4pPr marL="1177555" lvl="3" indent="-220791" algn="l">
              <a:lnSpc>
                <a:spcPct val="90000"/>
              </a:lnSpc>
              <a:spcBef>
                <a:spcPts val="354"/>
              </a:spcBef>
              <a:spcAft>
                <a:spcPts val="0"/>
              </a:spcAft>
              <a:buClr>
                <a:schemeClr val="dk1"/>
              </a:buClr>
              <a:buSzPts val="1800"/>
              <a:buChar char="•"/>
              <a:defRPr/>
            </a:lvl4pPr>
            <a:lvl5pPr marL="1471944" lvl="4" indent="-220791" algn="l">
              <a:lnSpc>
                <a:spcPct val="90000"/>
              </a:lnSpc>
              <a:spcBef>
                <a:spcPts val="354"/>
              </a:spcBef>
              <a:spcAft>
                <a:spcPts val="0"/>
              </a:spcAft>
              <a:buClr>
                <a:schemeClr val="dk1"/>
              </a:buClr>
              <a:buSzPts val="1800"/>
              <a:buChar char="•"/>
              <a:defRPr/>
            </a:lvl5pPr>
            <a:lvl6pPr marL="1766333" lvl="5" indent="-220791" algn="l">
              <a:lnSpc>
                <a:spcPct val="90000"/>
              </a:lnSpc>
              <a:spcBef>
                <a:spcPts val="354"/>
              </a:spcBef>
              <a:spcAft>
                <a:spcPts val="0"/>
              </a:spcAft>
              <a:buClr>
                <a:schemeClr val="dk1"/>
              </a:buClr>
              <a:buSzPts val="1800"/>
              <a:buChar char="•"/>
              <a:defRPr/>
            </a:lvl6pPr>
            <a:lvl7pPr marL="2060720" lvl="6" indent="-220791" algn="l">
              <a:lnSpc>
                <a:spcPct val="90000"/>
              </a:lnSpc>
              <a:spcBef>
                <a:spcPts val="354"/>
              </a:spcBef>
              <a:spcAft>
                <a:spcPts val="0"/>
              </a:spcAft>
              <a:buClr>
                <a:schemeClr val="dk1"/>
              </a:buClr>
              <a:buSzPts val="1800"/>
              <a:buChar char="•"/>
              <a:defRPr/>
            </a:lvl7pPr>
            <a:lvl8pPr marL="2355109" lvl="7" indent="-220791" algn="l">
              <a:lnSpc>
                <a:spcPct val="90000"/>
              </a:lnSpc>
              <a:spcBef>
                <a:spcPts val="354"/>
              </a:spcBef>
              <a:spcAft>
                <a:spcPts val="0"/>
              </a:spcAft>
              <a:buClr>
                <a:schemeClr val="dk1"/>
              </a:buClr>
              <a:buSzPts val="1800"/>
              <a:buChar char="•"/>
              <a:defRPr/>
            </a:lvl8pPr>
            <a:lvl9pPr marL="2649498" lvl="8" indent="-220791" algn="l">
              <a:lnSpc>
                <a:spcPct val="90000"/>
              </a:lnSpc>
              <a:spcBef>
                <a:spcPts val="354"/>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628652" y="6356352"/>
            <a:ext cx="20573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3028951"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6457951" y="6356352"/>
            <a:ext cx="20573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323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8F0B-9C9E-4909-9280-24121427651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0FDFF4-5B9B-4808-AB4D-89C3D0EB372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A444C60-1608-463B-8669-A76E4C30FB21}"/>
              </a:ext>
            </a:extLst>
          </p:cNvPr>
          <p:cNvSpPr>
            <a:spLocks noGrp="1"/>
          </p:cNvSpPr>
          <p:nvPr>
            <p:ph type="dt" sz="half" idx="10"/>
          </p:nvPr>
        </p:nvSpPr>
        <p:spPr/>
        <p:txBody>
          <a:bodyPr/>
          <a:lstStyle/>
          <a:p>
            <a:fld id="{E854C348-7B50-480F-9086-71AE1AA9C76B}" type="datetimeFigureOut">
              <a:rPr lang="en-US" smtClean="0"/>
              <a:t>1/31/2022</a:t>
            </a:fld>
            <a:endParaRPr lang="en-US"/>
          </a:p>
        </p:txBody>
      </p:sp>
      <p:sp>
        <p:nvSpPr>
          <p:cNvPr id="5" name="Footer Placeholder 4">
            <a:extLst>
              <a:ext uri="{FF2B5EF4-FFF2-40B4-BE49-F238E27FC236}">
                <a16:creationId xmlns:a16="http://schemas.microsoft.com/office/drawing/2014/main" id="{D9ED9B80-17E6-4B21-99A5-CBB4A4462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40DC1-1FDE-40F2-9185-EE34741DB1CA}"/>
              </a:ext>
            </a:extLst>
          </p:cNvPr>
          <p:cNvSpPr>
            <a:spLocks noGrp="1"/>
          </p:cNvSpPr>
          <p:nvPr>
            <p:ph type="sldNum" sz="quarter" idx="12"/>
          </p:nvPr>
        </p:nvSpPr>
        <p:spPr/>
        <p:txBody>
          <a:bodyPr/>
          <a:lstStyle/>
          <a:p>
            <a:fld id="{69EA05A0-F1DD-4BD6-BEBC-D373829E7319}" type="slidenum">
              <a:rPr lang="en-US" smtClean="0"/>
              <a:t>‹#›</a:t>
            </a:fld>
            <a:endParaRPr lang="en-US"/>
          </a:p>
        </p:txBody>
      </p:sp>
    </p:spTree>
    <p:extLst>
      <p:ext uri="{BB962C8B-B14F-4D97-AF65-F5344CB8AC3E}">
        <p14:creationId xmlns:p14="http://schemas.microsoft.com/office/powerpoint/2010/main" val="1193724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1757-DCDD-46D3-BAAB-C6A2FBF1F6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80EB16-9672-4EC4-A3D0-6A48844E8B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50671-4EEE-4E8B-A27C-C3DCE8C71754}"/>
              </a:ext>
            </a:extLst>
          </p:cNvPr>
          <p:cNvSpPr>
            <a:spLocks noGrp="1"/>
          </p:cNvSpPr>
          <p:nvPr>
            <p:ph type="dt" sz="half" idx="10"/>
          </p:nvPr>
        </p:nvSpPr>
        <p:spPr/>
        <p:txBody>
          <a:bodyPr/>
          <a:lstStyle/>
          <a:p>
            <a:fld id="{E854C348-7B50-480F-9086-71AE1AA9C76B}" type="datetimeFigureOut">
              <a:rPr lang="en-US" smtClean="0"/>
              <a:t>1/31/2022</a:t>
            </a:fld>
            <a:endParaRPr lang="en-US"/>
          </a:p>
        </p:txBody>
      </p:sp>
      <p:sp>
        <p:nvSpPr>
          <p:cNvPr id="5" name="Footer Placeholder 4">
            <a:extLst>
              <a:ext uri="{FF2B5EF4-FFF2-40B4-BE49-F238E27FC236}">
                <a16:creationId xmlns:a16="http://schemas.microsoft.com/office/drawing/2014/main" id="{F7A1CB04-C41C-4569-825E-78A0C64535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D127C-585D-4F41-AD26-3AE736B5F734}"/>
              </a:ext>
            </a:extLst>
          </p:cNvPr>
          <p:cNvSpPr>
            <a:spLocks noGrp="1"/>
          </p:cNvSpPr>
          <p:nvPr>
            <p:ph type="sldNum" sz="quarter" idx="12"/>
          </p:nvPr>
        </p:nvSpPr>
        <p:spPr/>
        <p:txBody>
          <a:bodyPr/>
          <a:lstStyle/>
          <a:p>
            <a:fld id="{69EA05A0-F1DD-4BD6-BEBC-D373829E7319}" type="slidenum">
              <a:rPr lang="en-US" smtClean="0"/>
              <a:t>‹#›</a:t>
            </a:fld>
            <a:endParaRPr lang="en-US"/>
          </a:p>
        </p:txBody>
      </p:sp>
    </p:spTree>
    <p:extLst>
      <p:ext uri="{BB962C8B-B14F-4D97-AF65-F5344CB8AC3E}">
        <p14:creationId xmlns:p14="http://schemas.microsoft.com/office/powerpoint/2010/main" val="31032934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67857-3FA5-4687-8EF3-A8E5B2DC35A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3E5C6B7-A9A4-40C3-AB18-C640E0B92D4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8547EC-C65B-4756-85ED-43742134B33F}"/>
              </a:ext>
            </a:extLst>
          </p:cNvPr>
          <p:cNvSpPr>
            <a:spLocks noGrp="1"/>
          </p:cNvSpPr>
          <p:nvPr>
            <p:ph type="dt" sz="half" idx="10"/>
          </p:nvPr>
        </p:nvSpPr>
        <p:spPr/>
        <p:txBody>
          <a:bodyPr/>
          <a:lstStyle/>
          <a:p>
            <a:fld id="{E854C348-7B50-480F-9086-71AE1AA9C76B}" type="datetimeFigureOut">
              <a:rPr lang="en-US" smtClean="0"/>
              <a:t>1/31/2022</a:t>
            </a:fld>
            <a:endParaRPr lang="en-US"/>
          </a:p>
        </p:txBody>
      </p:sp>
      <p:sp>
        <p:nvSpPr>
          <p:cNvPr id="5" name="Footer Placeholder 4">
            <a:extLst>
              <a:ext uri="{FF2B5EF4-FFF2-40B4-BE49-F238E27FC236}">
                <a16:creationId xmlns:a16="http://schemas.microsoft.com/office/drawing/2014/main" id="{83631DDC-422A-48E6-9EF0-6A197E633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A40019-C2FD-4EED-BB43-E8121981BF5A}"/>
              </a:ext>
            </a:extLst>
          </p:cNvPr>
          <p:cNvSpPr>
            <a:spLocks noGrp="1"/>
          </p:cNvSpPr>
          <p:nvPr>
            <p:ph type="sldNum" sz="quarter" idx="12"/>
          </p:nvPr>
        </p:nvSpPr>
        <p:spPr/>
        <p:txBody>
          <a:bodyPr/>
          <a:lstStyle/>
          <a:p>
            <a:fld id="{69EA05A0-F1DD-4BD6-BEBC-D373829E7319}" type="slidenum">
              <a:rPr lang="en-US" smtClean="0"/>
              <a:t>‹#›</a:t>
            </a:fld>
            <a:endParaRPr lang="en-US"/>
          </a:p>
        </p:txBody>
      </p:sp>
    </p:spTree>
    <p:extLst>
      <p:ext uri="{BB962C8B-B14F-4D97-AF65-F5344CB8AC3E}">
        <p14:creationId xmlns:p14="http://schemas.microsoft.com/office/powerpoint/2010/main" val="3325076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4E5AC-3B63-4E8C-B391-1EFFA57E5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AF5E46-A19F-4E2A-938A-8080E10CBD5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2D7519-7A7D-49E3-887D-562A26DDA1C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14A384-3DEB-45A9-ACCC-C35D8D062922}"/>
              </a:ext>
            </a:extLst>
          </p:cNvPr>
          <p:cNvSpPr>
            <a:spLocks noGrp="1"/>
          </p:cNvSpPr>
          <p:nvPr>
            <p:ph type="dt" sz="half" idx="10"/>
          </p:nvPr>
        </p:nvSpPr>
        <p:spPr/>
        <p:txBody>
          <a:bodyPr/>
          <a:lstStyle/>
          <a:p>
            <a:fld id="{E854C348-7B50-480F-9086-71AE1AA9C76B}" type="datetimeFigureOut">
              <a:rPr lang="en-US" smtClean="0"/>
              <a:t>1/31/2022</a:t>
            </a:fld>
            <a:endParaRPr lang="en-US"/>
          </a:p>
        </p:txBody>
      </p:sp>
      <p:sp>
        <p:nvSpPr>
          <p:cNvPr id="6" name="Footer Placeholder 5">
            <a:extLst>
              <a:ext uri="{FF2B5EF4-FFF2-40B4-BE49-F238E27FC236}">
                <a16:creationId xmlns:a16="http://schemas.microsoft.com/office/drawing/2014/main" id="{FE795166-0206-495A-9192-D728E83FF3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5A29D0-DF42-416F-B570-5B777895A9A5}"/>
              </a:ext>
            </a:extLst>
          </p:cNvPr>
          <p:cNvSpPr>
            <a:spLocks noGrp="1"/>
          </p:cNvSpPr>
          <p:nvPr>
            <p:ph type="sldNum" sz="quarter" idx="12"/>
          </p:nvPr>
        </p:nvSpPr>
        <p:spPr/>
        <p:txBody>
          <a:bodyPr/>
          <a:lstStyle/>
          <a:p>
            <a:fld id="{69EA05A0-F1DD-4BD6-BEBC-D373829E7319}" type="slidenum">
              <a:rPr lang="en-US" smtClean="0"/>
              <a:t>‹#›</a:t>
            </a:fld>
            <a:endParaRPr lang="en-US"/>
          </a:p>
        </p:txBody>
      </p:sp>
    </p:spTree>
    <p:extLst>
      <p:ext uri="{BB962C8B-B14F-4D97-AF65-F5344CB8AC3E}">
        <p14:creationId xmlns:p14="http://schemas.microsoft.com/office/powerpoint/2010/main" val="149600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A3177-9648-45DE-ABEC-DF1ECE20524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B2E096-BC4B-4165-AEE9-00708C1FD76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6C77697-DA69-4DAE-872C-A0476FFCC8C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1011-9308-4097-9C2A-5F578C5C231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0A21D7A-FE60-4E75-9845-CAF2B2B8DD1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CD9AE7-3113-460F-ACD4-17D1B49B82B5}"/>
              </a:ext>
            </a:extLst>
          </p:cNvPr>
          <p:cNvSpPr>
            <a:spLocks noGrp="1"/>
          </p:cNvSpPr>
          <p:nvPr>
            <p:ph type="dt" sz="half" idx="10"/>
          </p:nvPr>
        </p:nvSpPr>
        <p:spPr/>
        <p:txBody>
          <a:bodyPr/>
          <a:lstStyle/>
          <a:p>
            <a:fld id="{E854C348-7B50-480F-9086-71AE1AA9C76B}" type="datetimeFigureOut">
              <a:rPr lang="en-US" smtClean="0"/>
              <a:t>1/31/2022</a:t>
            </a:fld>
            <a:endParaRPr lang="en-US"/>
          </a:p>
        </p:txBody>
      </p:sp>
      <p:sp>
        <p:nvSpPr>
          <p:cNvPr id="8" name="Footer Placeholder 7">
            <a:extLst>
              <a:ext uri="{FF2B5EF4-FFF2-40B4-BE49-F238E27FC236}">
                <a16:creationId xmlns:a16="http://schemas.microsoft.com/office/drawing/2014/main" id="{D2A1FFD2-5786-4A87-8792-83794AFD44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0757B4-251B-4C8A-8BE3-32EA3AB1A5D1}"/>
              </a:ext>
            </a:extLst>
          </p:cNvPr>
          <p:cNvSpPr>
            <a:spLocks noGrp="1"/>
          </p:cNvSpPr>
          <p:nvPr>
            <p:ph type="sldNum" sz="quarter" idx="12"/>
          </p:nvPr>
        </p:nvSpPr>
        <p:spPr/>
        <p:txBody>
          <a:bodyPr/>
          <a:lstStyle/>
          <a:p>
            <a:fld id="{69EA05A0-F1DD-4BD6-BEBC-D373829E7319}" type="slidenum">
              <a:rPr lang="en-US" smtClean="0"/>
              <a:t>‹#›</a:t>
            </a:fld>
            <a:endParaRPr lang="en-US"/>
          </a:p>
        </p:txBody>
      </p:sp>
    </p:spTree>
    <p:extLst>
      <p:ext uri="{BB962C8B-B14F-4D97-AF65-F5344CB8AC3E}">
        <p14:creationId xmlns:p14="http://schemas.microsoft.com/office/powerpoint/2010/main" val="39350593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9C08D-19F5-4184-8A6D-C8D6AE8ACE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5FE753-704F-4B94-A83D-954ACDB33F66}"/>
              </a:ext>
            </a:extLst>
          </p:cNvPr>
          <p:cNvSpPr>
            <a:spLocks noGrp="1"/>
          </p:cNvSpPr>
          <p:nvPr>
            <p:ph type="dt" sz="half" idx="10"/>
          </p:nvPr>
        </p:nvSpPr>
        <p:spPr/>
        <p:txBody>
          <a:bodyPr/>
          <a:lstStyle/>
          <a:p>
            <a:fld id="{E854C348-7B50-480F-9086-71AE1AA9C76B}" type="datetimeFigureOut">
              <a:rPr lang="en-US" smtClean="0"/>
              <a:t>1/31/2022</a:t>
            </a:fld>
            <a:endParaRPr lang="en-US"/>
          </a:p>
        </p:txBody>
      </p:sp>
      <p:sp>
        <p:nvSpPr>
          <p:cNvPr id="4" name="Footer Placeholder 3">
            <a:extLst>
              <a:ext uri="{FF2B5EF4-FFF2-40B4-BE49-F238E27FC236}">
                <a16:creationId xmlns:a16="http://schemas.microsoft.com/office/drawing/2014/main" id="{F0503F90-B72C-481D-A611-8D695DB793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69C64E-548E-46F9-B3A9-03EE259AA085}"/>
              </a:ext>
            </a:extLst>
          </p:cNvPr>
          <p:cNvSpPr>
            <a:spLocks noGrp="1"/>
          </p:cNvSpPr>
          <p:nvPr>
            <p:ph type="sldNum" sz="quarter" idx="12"/>
          </p:nvPr>
        </p:nvSpPr>
        <p:spPr/>
        <p:txBody>
          <a:bodyPr/>
          <a:lstStyle/>
          <a:p>
            <a:fld id="{69EA05A0-F1DD-4BD6-BEBC-D373829E7319}" type="slidenum">
              <a:rPr lang="en-US" smtClean="0"/>
              <a:t>‹#›</a:t>
            </a:fld>
            <a:endParaRPr lang="en-US"/>
          </a:p>
        </p:txBody>
      </p:sp>
    </p:spTree>
    <p:extLst>
      <p:ext uri="{BB962C8B-B14F-4D97-AF65-F5344CB8AC3E}">
        <p14:creationId xmlns:p14="http://schemas.microsoft.com/office/powerpoint/2010/main" val="3807662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90FD7C-6420-4721-9FE0-7A11F556C858}"/>
              </a:ext>
            </a:extLst>
          </p:cNvPr>
          <p:cNvSpPr>
            <a:spLocks noGrp="1"/>
          </p:cNvSpPr>
          <p:nvPr>
            <p:ph type="dt" sz="half" idx="10"/>
          </p:nvPr>
        </p:nvSpPr>
        <p:spPr/>
        <p:txBody>
          <a:bodyPr/>
          <a:lstStyle/>
          <a:p>
            <a:fld id="{E854C348-7B50-480F-9086-71AE1AA9C76B}" type="datetimeFigureOut">
              <a:rPr lang="en-US" smtClean="0"/>
              <a:t>1/31/2022</a:t>
            </a:fld>
            <a:endParaRPr lang="en-US"/>
          </a:p>
        </p:txBody>
      </p:sp>
      <p:sp>
        <p:nvSpPr>
          <p:cNvPr id="3" name="Footer Placeholder 2">
            <a:extLst>
              <a:ext uri="{FF2B5EF4-FFF2-40B4-BE49-F238E27FC236}">
                <a16:creationId xmlns:a16="http://schemas.microsoft.com/office/drawing/2014/main" id="{D2B7580E-5CD6-4AD9-983D-3C64DEB084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406F9A-A2D1-4FF2-9A9A-8B0D68F35428}"/>
              </a:ext>
            </a:extLst>
          </p:cNvPr>
          <p:cNvSpPr>
            <a:spLocks noGrp="1"/>
          </p:cNvSpPr>
          <p:nvPr>
            <p:ph type="sldNum" sz="quarter" idx="12"/>
          </p:nvPr>
        </p:nvSpPr>
        <p:spPr/>
        <p:txBody>
          <a:bodyPr/>
          <a:lstStyle/>
          <a:p>
            <a:fld id="{69EA05A0-F1DD-4BD6-BEBC-D373829E7319}" type="slidenum">
              <a:rPr lang="en-US" smtClean="0"/>
              <a:t>‹#›</a:t>
            </a:fld>
            <a:endParaRPr lang="en-US"/>
          </a:p>
        </p:txBody>
      </p:sp>
    </p:spTree>
    <p:extLst>
      <p:ext uri="{BB962C8B-B14F-4D97-AF65-F5344CB8AC3E}">
        <p14:creationId xmlns:p14="http://schemas.microsoft.com/office/powerpoint/2010/main" val="2284201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DFB2DD-7FB2-46A2-AEA8-D24D70E76C5A}" type="datetimeFigureOut">
              <a:rPr lang="en-US" smtClean="0"/>
              <a:pPr/>
              <a:t>1/31/2022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8D5E-BF07-41D6-8714-B60AED669B6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34F25DF-907E-4681-8DEA-8AAFDAF61C7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6A2444-7F5F-4117-A64C-30840436CB8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4D7909B-3AE1-4B0A-A505-4E65F4F6B50A}"/>
              </a:ext>
            </a:extLst>
          </p:cNvPr>
          <p:cNvSpPr>
            <a:spLocks noGrp="1"/>
          </p:cNvSpPr>
          <p:nvPr>
            <p:ph type="dt" sz="half" idx="10"/>
          </p:nvPr>
        </p:nvSpPr>
        <p:spPr/>
        <p:txBody>
          <a:bodyPr/>
          <a:lstStyle/>
          <a:p>
            <a:fld id="{E854C348-7B50-480F-9086-71AE1AA9C76B}" type="datetimeFigureOut">
              <a:rPr lang="en-US" smtClean="0"/>
              <a:t>1/31/2022</a:t>
            </a:fld>
            <a:endParaRPr lang="en-US"/>
          </a:p>
        </p:txBody>
      </p:sp>
      <p:sp>
        <p:nvSpPr>
          <p:cNvPr id="6" name="Footer Placeholder 5">
            <a:extLst>
              <a:ext uri="{FF2B5EF4-FFF2-40B4-BE49-F238E27FC236}">
                <a16:creationId xmlns:a16="http://schemas.microsoft.com/office/drawing/2014/main" id="{7A745404-AF60-4925-8BEF-8E1842847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8D3141-AF78-4024-9188-496CE30A2E3C}"/>
              </a:ext>
            </a:extLst>
          </p:cNvPr>
          <p:cNvSpPr>
            <a:spLocks noGrp="1"/>
          </p:cNvSpPr>
          <p:nvPr>
            <p:ph type="sldNum" sz="quarter" idx="12"/>
          </p:nvPr>
        </p:nvSpPr>
        <p:spPr/>
        <p:txBody>
          <a:bodyPr/>
          <a:lstStyle/>
          <a:p>
            <a:fld id="{69EA05A0-F1DD-4BD6-BEBC-D373829E7319}" type="slidenum">
              <a:rPr lang="en-US" smtClean="0"/>
              <a:t>‹#›</a:t>
            </a:fld>
            <a:endParaRPr lang="en-US"/>
          </a:p>
        </p:txBody>
      </p:sp>
    </p:spTree>
    <p:extLst>
      <p:ext uri="{BB962C8B-B14F-4D97-AF65-F5344CB8AC3E}">
        <p14:creationId xmlns:p14="http://schemas.microsoft.com/office/powerpoint/2010/main" val="3977024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3391-B48A-45A4-870E-8618A307CC9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84DD343-F469-44EB-BCF2-A46538F1EF5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DC031B2-8CFA-4641-A4B8-3C242C212D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D7F103E-0A68-4B6D-82EA-4142AF9F800F}"/>
              </a:ext>
            </a:extLst>
          </p:cNvPr>
          <p:cNvSpPr>
            <a:spLocks noGrp="1"/>
          </p:cNvSpPr>
          <p:nvPr>
            <p:ph type="dt" sz="half" idx="10"/>
          </p:nvPr>
        </p:nvSpPr>
        <p:spPr/>
        <p:txBody>
          <a:bodyPr/>
          <a:lstStyle/>
          <a:p>
            <a:fld id="{E854C348-7B50-480F-9086-71AE1AA9C76B}" type="datetimeFigureOut">
              <a:rPr lang="en-US" smtClean="0"/>
              <a:t>1/31/2022</a:t>
            </a:fld>
            <a:endParaRPr lang="en-US"/>
          </a:p>
        </p:txBody>
      </p:sp>
      <p:sp>
        <p:nvSpPr>
          <p:cNvPr id="6" name="Footer Placeholder 5">
            <a:extLst>
              <a:ext uri="{FF2B5EF4-FFF2-40B4-BE49-F238E27FC236}">
                <a16:creationId xmlns:a16="http://schemas.microsoft.com/office/drawing/2014/main" id="{3BA08460-AC23-4B14-8884-CE22A0D010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3354C9-E710-4023-ACD8-BAE31B969E7F}"/>
              </a:ext>
            </a:extLst>
          </p:cNvPr>
          <p:cNvSpPr>
            <a:spLocks noGrp="1"/>
          </p:cNvSpPr>
          <p:nvPr>
            <p:ph type="sldNum" sz="quarter" idx="12"/>
          </p:nvPr>
        </p:nvSpPr>
        <p:spPr/>
        <p:txBody>
          <a:bodyPr/>
          <a:lstStyle/>
          <a:p>
            <a:fld id="{69EA05A0-F1DD-4BD6-BEBC-D373829E7319}" type="slidenum">
              <a:rPr lang="en-US" smtClean="0"/>
              <a:t>‹#›</a:t>
            </a:fld>
            <a:endParaRPr lang="en-US"/>
          </a:p>
        </p:txBody>
      </p:sp>
    </p:spTree>
    <p:extLst>
      <p:ext uri="{BB962C8B-B14F-4D97-AF65-F5344CB8AC3E}">
        <p14:creationId xmlns:p14="http://schemas.microsoft.com/office/powerpoint/2010/main" val="1371765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FD3E-2403-4BD5-8893-0116D0457D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008083-AA05-433D-BB47-940B9FEFB9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06127-B7AE-4812-8384-695E278BD5D7}"/>
              </a:ext>
            </a:extLst>
          </p:cNvPr>
          <p:cNvSpPr>
            <a:spLocks noGrp="1"/>
          </p:cNvSpPr>
          <p:nvPr>
            <p:ph type="dt" sz="half" idx="10"/>
          </p:nvPr>
        </p:nvSpPr>
        <p:spPr/>
        <p:txBody>
          <a:bodyPr/>
          <a:lstStyle/>
          <a:p>
            <a:fld id="{E854C348-7B50-480F-9086-71AE1AA9C76B}" type="datetimeFigureOut">
              <a:rPr lang="en-US" smtClean="0"/>
              <a:t>1/31/2022</a:t>
            </a:fld>
            <a:endParaRPr lang="en-US"/>
          </a:p>
        </p:txBody>
      </p:sp>
      <p:sp>
        <p:nvSpPr>
          <p:cNvPr id="5" name="Footer Placeholder 4">
            <a:extLst>
              <a:ext uri="{FF2B5EF4-FFF2-40B4-BE49-F238E27FC236}">
                <a16:creationId xmlns:a16="http://schemas.microsoft.com/office/drawing/2014/main" id="{8984C954-1CA1-4B9E-8C0C-E240B7606C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85A26-B396-45D7-A657-FD0FBE61F3DB}"/>
              </a:ext>
            </a:extLst>
          </p:cNvPr>
          <p:cNvSpPr>
            <a:spLocks noGrp="1"/>
          </p:cNvSpPr>
          <p:nvPr>
            <p:ph type="sldNum" sz="quarter" idx="12"/>
          </p:nvPr>
        </p:nvSpPr>
        <p:spPr/>
        <p:txBody>
          <a:bodyPr/>
          <a:lstStyle/>
          <a:p>
            <a:fld id="{69EA05A0-F1DD-4BD6-BEBC-D373829E7319}" type="slidenum">
              <a:rPr lang="en-US" smtClean="0"/>
              <a:t>‹#›</a:t>
            </a:fld>
            <a:endParaRPr lang="en-US"/>
          </a:p>
        </p:txBody>
      </p:sp>
    </p:spTree>
    <p:extLst>
      <p:ext uri="{BB962C8B-B14F-4D97-AF65-F5344CB8AC3E}">
        <p14:creationId xmlns:p14="http://schemas.microsoft.com/office/powerpoint/2010/main" val="3827041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2C56FD-80B0-4DFB-94DC-3EB10AD8F9C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01E851-E723-407A-9EEA-28010CCFDCC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85C81-EE57-42DE-9AA6-691387286270}"/>
              </a:ext>
            </a:extLst>
          </p:cNvPr>
          <p:cNvSpPr>
            <a:spLocks noGrp="1"/>
          </p:cNvSpPr>
          <p:nvPr>
            <p:ph type="dt" sz="half" idx="10"/>
          </p:nvPr>
        </p:nvSpPr>
        <p:spPr/>
        <p:txBody>
          <a:bodyPr/>
          <a:lstStyle/>
          <a:p>
            <a:fld id="{E854C348-7B50-480F-9086-71AE1AA9C76B}" type="datetimeFigureOut">
              <a:rPr lang="en-US" smtClean="0"/>
              <a:t>1/31/2022</a:t>
            </a:fld>
            <a:endParaRPr lang="en-US"/>
          </a:p>
        </p:txBody>
      </p:sp>
      <p:sp>
        <p:nvSpPr>
          <p:cNvPr id="5" name="Footer Placeholder 4">
            <a:extLst>
              <a:ext uri="{FF2B5EF4-FFF2-40B4-BE49-F238E27FC236}">
                <a16:creationId xmlns:a16="http://schemas.microsoft.com/office/drawing/2014/main" id="{9A60F752-03A8-4D38-AB24-45891C2D3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414FB-20F5-4DCB-9B72-40AEE306F52C}"/>
              </a:ext>
            </a:extLst>
          </p:cNvPr>
          <p:cNvSpPr>
            <a:spLocks noGrp="1"/>
          </p:cNvSpPr>
          <p:nvPr>
            <p:ph type="sldNum" sz="quarter" idx="12"/>
          </p:nvPr>
        </p:nvSpPr>
        <p:spPr/>
        <p:txBody>
          <a:bodyPr/>
          <a:lstStyle/>
          <a:p>
            <a:fld id="{69EA05A0-F1DD-4BD6-BEBC-D373829E7319}" type="slidenum">
              <a:rPr lang="en-US" smtClean="0"/>
              <a:t>‹#›</a:t>
            </a:fld>
            <a:endParaRPr lang="en-US"/>
          </a:p>
        </p:txBody>
      </p:sp>
    </p:spTree>
    <p:extLst>
      <p:ext uri="{BB962C8B-B14F-4D97-AF65-F5344CB8AC3E}">
        <p14:creationId xmlns:p14="http://schemas.microsoft.com/office/powerpoint/2010/main" val="210302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DFB2DD-7FB2-46A2-AEA8-D24D70E76C5A}" type="datetimeFigureOut">
              <a:rPr lang="en-US" smtClean="0"/>
              <a:pPr/>
              <a:t>1/31/2022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DFB2DD-7FB2-46A2-AEA8-D24D70E76C5A}" type="datetimeFigureOut">
              <a:rPr lang="en-US" smtClean="0"/>
              <a:pPr/>
              <a:t>1/31/2022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FB2DD-7FB2-46A2-AEA8-D24D70E76C5A}" type="datetimeFigureOut">
              <a:rPr lang="en-US" smtClean="0"/>
              <a:pPr/>
              <a:t>1/31/2022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1/31/2022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1/31/2022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FB2DD-7FB2-46A2-AEA8-D24D70E76C5A}" type="datetimeFigureOut">
              <a:rPr lang="en-US" smtClean="0"/>
              <a:pPr/>
              <a:t>1/31/2022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EC908-266A-4CE5-AD07-86248BAE9B1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F6E44A7-C693-43AA-9CAD-E3CEFBB9B55C}"/>
              </a:ext>
            </a:extLst>
          </p:cNvPr>
          <p:cNvSpPr>
            <a:spLocks noGrp="1" noChangeArrowheads="1"/>
          </p:cNvSpPr>
          <p:nvPr>
            <p:ph type="title"/>
          </p:nvPr>
        </p:nvSpPr>
        <p:spPr bwMode="auto">
          <a:xfrm>
            <a:off x="628650" y="365127"/>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0D05089-A44E-440D-92EF-71E36DA42B39}"/>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EC87A2A-5322-4C4A-96E8-7B4F11EA8034}"/>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9BF826C-240A-434C-8B6E-D2DCCC5129AA}" type="datetimeFigureOut">
              <a:rPr lang="en-US"/>
              <a:pPr>
                <a:defRPr/>
              </a:pPr>
              <a:t>1/31/2022</a:t>
            </a:fld>
            <a:endParaRPr lang="en-US"/>
          </a:p>
        </p:txBody>
      </p:sp>
      <p:sp>
        <p:nvSpPr>
          <p:cNvPr id="5" name="Footer Placeholder 4">
            <a:extLst>
              <a:ext uri="{FF2B5EF4-FFF2-40B4-BE49-F238E27FC236}">
                <a16:creationId xmlns:a16="http://schemas.microsoft.com/office/drawing/2014/main" id="{1AB5B26D-71F4-4AED-AA88-943F7BE12C61}"/>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1E13B56-08F7-4551-9CB5-1D6E6E6DEC5F}"/>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6F1D0E2C-40EA-40D3-8407-118284058FDE}" type="slidenum">
              <a:rPr lang="en-US"/>
              <a:pPr>
                <a:defRPr/>
              </a:pPr>
              <a:t>‹#›</a:t>
            </a:fld>
            <a:endParaRPr lang="en-US"/>
          </a:p>
        </p:txBody>
      </p:sp>
    </p:spTree>
    <p:extLst>
      <p:ext uri="{BB962C8B-B14F-4D97-AF65-F5344CB8AC3E}">
        <p14:creationId xmlns:p14="http://schemas.microsoft.com/office/powerpoint/2010/main" val="3908997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1" y="365128"/>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840"/>
              <a:buFont typeface="Calibri"/>
              <a:buNone/>
              <a:defRPr sz="484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628651" y="1825626"/>
            <a:ext cx="7886700" cy="4351338"/>
          </a:xfrm>
          <a:prstGeom prst="rect">
            <a:avLst/>
          </a:prstGeom>
          <a:noFill/>
          <a:ln>
            <a:noFill/>
          </a:ln>
        </p:spPr>
        <p:txBody>
          <a:bodyPr spcFirstLastPara="1" wrap="square" lIns="91425" tIns="45700" rIns="91425" bIns="45700" anchor="t" anchorCtr="0">
            <a:noAutofit/>
          </a:bodyPr>
          <a:lstStyle>
            <a:lvl1pPr marL="457200" marR="0" lvl="0" indent="-424180" algn="l" rtl="0">
              <a:lnSpc>
                <a:spcPct val="90000"/>
              </a:lnSpc>
              <a:spcBef>
                <a:spcPts val="1100"/>
              </a:spcBef>
              <a:spcAft>
                <a:spcPts val="0"/>
              </a:spcAft>
              <a:buClr>
                <a:schemeClr val="dk1"/>
              </a:buClr>
              <a:buSzPts val="3080"/>
              <a:buFont typeface="Arial"/>
              <a:buChar char="•"/>
              <a:defRPr sz="3080" b="0" i="0" u="none" strike="noStrike" cap="none">
                <a:solidFill>
                  <a:schemeClr val="dk1"/>
                </a:solidFill>
                <a:latin typeface="Calibri"/>
                <a:ea typeface="Calibri"/>
                <a:cs typeface="Calibri"/>
                <a:sym typeface="Calibri"/>
              </a:defRPr>
            </a:lvl1pPr>
            <a:lvl2pPr marL="914400" marR="0" lvl="1" indent="-396240" algn="l" rtl="0">
              <a:lnSpc>
                <a:spcPct val="90000"/>
              </a:lnSpc>
              <a:spcBef>
                <a:spcPts val="550"/>
              </a:spcBef>
              <a:spcAft>
                <a:spcPts val="0"/>
              </a:spcAft>
              <a:buClr>
                <a:schemeClr val="dk1"/>
              </a:buClr>
              <a:buSzPts val="2640"/>
              <a:buFont typeface="Arial"/>
              <a:buChar char="•"/>
              <a:defRPr sz="264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5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54330" algn="l" rtl="0">
              <a:lnSpc>
                <a:spcPct val="90000"/>
              </a:lnSpc>
              <a:spcBef>
                <a:spcPts val="550"/>
              </a:spcBef>
              <a:spcAft>
                <a:spcPts val="0"/>
              </a:spcAft>
              <a:buClr>
                <a:schemeClr val="dk1"/>
              </a:buClr>
              <a:buSzPts val="1980"/>
              <a:buFont typeface="Arial"/>
              <a:buChar char="•"/>
              <a:defRPr sz="1979" b="0" i="0" u="none" strike="noStrike" cap="none">
                <a:solidFill>
                  <a:schemeClr val="dk1"/>
                </a:solidFill>
                <a:latin typeface="Calibri"/>
                <a:ea typeface="Calibri"/>
                <a:cs typeface="Calibri"/>
                <a:sym typeface="Calibri"/>
              </a:defRPr>
            </a:lvl4pPr>
            <a:lvl5pPr marL="2286000" marR="0" lvl="4" indent="-354329" algn="l" rtl="0">
              <a:lnSpc>
                <a:spcPct val="90000"/>
              </a:lnSpc>
              <a:spcBef>
                <a:spcPts val="550"/>
              </a:spcBef>
              <a:spcAft>
                <a:spcPts val="0"/>
              </a:spcAft>
              <a:buClr>
                <a:schemeClr val="dk1"/>
              </a:buClr>
              <a:buSzPts val="1980"/>
              <a:buFont typeface="Arial"/>
              <a:buChar char="•"/>
              <a:defRPr sz="1979" b="0" i="0" u="none" strike="noStrike" cap="none">
                <a:solidFill>
                  <a:schemeClr val="dk1"/>
                </a:solidFill>
                <a:latin typeface="Calibri"/>
                <a:ea typeface="Calibri"/>
                <a:cs typeface="Calibri"/>
                <a:sym typeface="Calibri"/>
              </a:defRPr>
            </a:lvl5pPr>
            <a:lvl6pPr marL="2743200" marR="0" lvl="5" indent="-354329" algn="l" rtl="0">
              <a:lnSpc>
                <a:spcPct val="90000"/>
              </a:lnSpc>
              <a:spcBef>
                <a:spcPts val="550"/>
              </a:spcBef>
              <a:spcAft>
                <a:spcPts val="0"/>
              </a:spcAft>
              <a:buClr>
                <a:schemeClr val="dk1"/>
              </a:buClr>
              <a:buSzPts val="1980"/>
              <a:buFont typeface="Arial"/>
              <a:buChar char="•"/>
              <a:defRPr sz="1979" b="0" i="0" u="none" strike="noStrike" cap="none">
                <a:solidFill>
                  <a:schemeClr val="dk1"/>
                </a:solidFill>
                <a:latin typeface="Calibri"/>
                <a:ea typeface="Calibri"/>
                <a:cs typeface="Calibri"/>
                <a:sym typeface="Calibri"/>
              </a:defRPr>
            </a:lvl6pPr>
            <a:lvl7pPr marL="3200400" marR="0" lvl="6" indent="-354329" algn="l" rtl="0">
              <a:lnSpc>
                <a:spcPct val="90000"/>
              </a:lnSpc>
              <a:spcBef>
                <a:spcPts val="550"/>
              </a:spcBef>
              <a:spcAft>
                <a:spcPts val="0"/>
              </a:spcAft>
              <a:buClr>
                <a:schemeClr val="dk1"/>
              </a:buClr>
              <a:buSzPts val="1980"/>
              <a:buFont typeface="Arial"/>
              <a:buChar char="•"/>
              <a:defRPr sz="1979" b="0" i="0" u="none" strike="noStrike" cap="none">
                <a:solidFill>
                  <a:schemeClr val="dk1"/>
                </a:solidFill>
                <a:latin typeface="Calibri"/>
                <a:ea typeface="Calibri"/>
                <a:cs typeface="Calibri"/>
                <a:sym typeface="Calibri"/>
              </a:defRPr>
            </a:lvl7pPr>
            <a:lvl8pPr marL="3657600" marR="0" lvl="7" indent="-354329" algn="l" rtl="0">
              <a:lnSpc>
                <a:spcPct val="90000"/>
              </a:lnSpc>
              <a:spcBef>
                <a:spcPts val="550"/>
              </a:spcBef>
              <a:spcAft>
                <a:spcPts val="0"/>
              </a:spcAft>
              <a:buClr>
                <a:schemeClr val="dk1"/>
              </a:buClr>
              <a:buSzPts val="1980"/>
              <a:buFont typeface="Arial"/>
              <a:buChar char="•"/>
              <a:defRPr sz="1979" b="0" i="0" u="none" strike="noStrike" cap="none">
                <a:solidFill>
                  <a:schemeClr val="dk1"/>
                </a:solidFill>
                <a:latin typeface="Calibri"/>
                <a:ea typeface="Calibri"/>
                <a:cs typeface="Calibri"/>
                <a:sym typeface="Calibri"/>
              </a:defRPr>
            </a:lvl8pPr>
            <a:lvl9pPr marL="4114800" marR="0" lvl="8" indent="-354329" algn="l" rtl="0">
              <a:lnSpc>
                <a:spcPct val="90000"/>
              </a:lnSpc>
              <a:spcBef>
                <a:spcPts val="550"/>
              </a:spcBef>
              <a:spcAft>
                <a:spcPts val="0"/>
              </a:spcAft>
              <a:buClr>
                <a:schemeClr val="dk1"/>
              </a:buClr>
              <a:buSzPts val="1980"/>
              <a:buFont typeface="Arial"/>
              <a:buChar char="•"/>
              <a:defRPr sz="1979"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2" y="6356352"/>
            <a:ext cx="205739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5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1" y="6356352"/>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5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159"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1" y="6356352"/>
            <a:ext cx="205739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50" b="0" i="0" u="none" strike="noStrike" cap="none">
                <a:solidFill>
                  <a:srgbClr val="888888"/>
                </a:solidFill>
                <a:latin typeface="Calibri"/>
                <a:ea typeface="Calibri"/>
                <a:cs typeface="Calibri"/>
                <a:sym typeface="Calibri"/>
              </a:defRPr>
            </a:lvl1pPr>
            <a:lvl2pPr marL="0" marR="0" lvl="1" indent="0" algn="r" rtl="0">
              <a:spcBef>
                <a:spcPts val="0"/>
              </a:spcBef>
              <a:buNone/>
              <a:defRPr sz="850" b="0" i="0" u="none" strike="noStrike" cap="none">
                <a:solidFill>
                  <a:srgbClr val="888888"/>
                </a:solidFill>
                <a:latin typeface="Calibri"/>
                <a:ea typeface="Calibri"/>
                <a:cs typeface="Calibri"/>
                <a:sym typeface="Calibri"/>
              </a:defRPr>
            </a:lvl2pPr>
            <a:lvl3pPr marL="0" marR="0" lvl="2" indent="0" algn="r" rtl="0">
              <a:spcBef>
                <a:spcPts val="0"/>
              </a:spcBef>
              <a:buNone/>
              <a:defRPr sz="850" b="0" i="0" u="none" strike="noStrike" cap="none">
                <a:solidFill>
                  <a:srgbClr val="888888"/>
                </a:solidFill>
                <a:latin typeface="Calibri"/>
                <a:ea typeface="Calibri"/>
                <a:cs typeface="Calibri"/>
                <a:sym typeface="Calibri"/>
              </a:defRPr>
            </a:lvl3pPr>
            <a:lvl4pPr marL="0" marR="0" lvl="3" indent="0" algn="r" rtl="0">
              <a:spcBef>
                <a:spcPts val="0"/>
              </a:spcBef>
              <a:buNone/>
              <a:defRPr sz="850" b="0" i="0" u="none" strike="noStrike" cap="none">
                <a:solidFill>
                  <a:srgbClr val="888888"/>
                </a:solidFill>
                <a:latin typeface="Calibri"/>
                <a:ea typeface="Calibri"/>
                <a:cs typeface="Calibri"/>
                <a:sym typeface="Calibri"/>
              </a:defRPr>
            </a:lvl4pPr>
            <a:lvl5pPr marL="0" marR="0" lvl="4" indent="0" algn="r" rtl="0">
              <a:spcBef>
                <a:spcPts val="0"/>
              </a:spcBef>
              <a:buNone/>
              <a:defRPr sz="850" b="0" i="0" u="none" strike="noStrike" cap="none">
                <a:solidFill>
                  <a:srgbClr val="888888"/>
                </a:solidFill>
                <a:latin typeface="Calibri"/>
                <a:ea typeface="Calibri"/>
                <a:cs typeface="Calibri"/>
                <a:sym typeface="Calibri"/>
              </a:defRPr>
            </a:lvl5pPr>
            <a:lvl6pPr marL="0" marR="0" lvl="5" indent="0" algn="r" rtl="0">
              <a:spcBef>
                <a:spcPts val="0"/>
              </a:spcBef>
              <a:buNone/>
              <a:defRPr sz="850" b="0" i="0" u="none" strike="noStrike" cap="none">
                <a:solidFill>
                  <a:srgbClr val="888888"/>
                </a:solidFill>
                <a:latin typeface="Calibri"/>
                <a:ea typeface="Calibri"/>
                <a:cs typeface="Calibri"/>
                <a:sym typeface="Calibri"/>
              </a:defRPr>
            </a:lvl6pPr>
            <a:lvl7pPr marL="0" marR="0" lvl="6" indent="0" algn="r" rtl="0">
              <a:spcBef>
                <a:spcPts val="0"/>
              </a:spcBef>
              <a:buNone/>
              <a:defRPr sz="850" b="0" i="0" u="none" strike="noStrike" cap="none">
                <a:solidFill>
                  <a:srgbClr val="888888"/>
                </a:solidFill>
                <a:latin typeface="Calibri"/>
                <a:ea typeface="Calibri"/>
                <a:cs typeface="Calibri"/>
                <a:sym typeface="Calibri"/>
              </a:defRPr>
            </a:lvl7pPr>
            <a:lvl8pPr marL="0" marR="0" lvl="7" indent="0" algn="r" rtl="0">
              <a:spcBef>
                <a:spcPts val="0"/>
              </a:spcBef>
              <a:buNone/>
              <a:defRPr sz="850" b="0" i="0" u="none" strike="noStrike" cap="none">
                <a:solidFill>
                  <a:srgbClr val="888888"/>
                </a:solidFill>
                <a:latin typeface="Calibri"/>
                <a:ea typeface="Calibri"/>
                <a:cs typeface="Calibri"/>
                <a:sym typeface="Calibri"/>
              </a:defRPr>
            </a:lvl8pPr>
            <a:lvl9pPr marL="0" marR="0" lvl="8" indent="0" algn="r" rtl="0">
              <a:spcBef>
                <a:spcPts val="0"/>
              </a:spcBef>
              <a:buNone/>
              <a:defRPr sz="85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263560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02"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alpha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C0CDD1-7A4C-4277-A7B0-9472AFE0C6A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203F0E-3F5F-4CD3-91AB-76E41C40001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080B4-18C6-421B-BF69-B662BAF32FB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54C348-7B50-480F-9086-71AE1AA9C76B}" type="datetimeFigureOut">
              <a:rPr lang="en-US" smtClean="0"/>
              <a:t>1/31/2022</a:t>
            </a:fld>
            <a:endParaRPr lang="en-US"/>
          </a:p>
        </p:txBody>
      </p:sp>
      <p:sp>
        <p:nvSpPr>
          <p:cNvPr id="5" name="Footer Placeholder 4">
            <a:extLst>
              <a:ext uri="{FF2B5EF4-FFF2-40B4-BE49-F238E27FC236}">
                <a16:creationId xmlns:a16="http://schemas.microsoft.com/office/drawing/2014/main" id="{A4B58374-4FCF-4AD0-8A7F-7354B7B13F3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DAA138-BDF2-42A1-BFBF-3B7933A975A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9EA05A0-F1DD-4BD6-BEBC-D373829E7319}" type="slidenum">
              <a:rPr lang="en-US" smtClean="0"/>
              <a:t>‹#›</a:t>
            </a:fld>
            <a:endParaRPr lang="en-US"/>
          </a:p>
        </p:txBody>
      </p:sp>
    </p:spTree>
    <p:extLst>
      <p:ext uri="{BB962C8B-B14F-4D97-AF65-F5344CB8AC3E}">
        <p14:creationId xmlns:p14="http://schemas.microsoft.com/office/powerpoint/2010/main" val="383937896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png"/></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1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1.png"/></Relationships>
</file>

<file path=ppt/slides/_rels/slide1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1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1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2.xml"/><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png"/></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3.xml"/><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png"/></Relationships>
</file>

<file path=ppt/slides/_rels/slide1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4.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4.png"/></Relationships>
</file>

<file path=ppt/slides/_rels/slide1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6.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4.png"/><Relationship Id="rId4" Type="http://schemas.openxmlformats.org/officeDocument/2006/relationships/image" Target="../media/image85.png"/></Relationships>
</file>

<file path=ppt/slides/_rels/slide1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7.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4.png"/><Relationship Id="rId4" Type="http://schemas.openxmlformats.org/officeDocument/2006/relationships/image" Target="../media/image8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8.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13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5.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119.xml"/><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86.png"/></Relationships>
</file>

<file path=ppt/slides/_rels/slide13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5.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120.xml"/><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86.png"/></Relationships>
</file>

<file path=ppt/slides/_rels/slide1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slideLayout" Target="../slideLayouts/slideLayout2.xml"/><Relationship Id="rId1" Type="http://schemas.openxmlformats.org/officeDocument/2006/relationships/video" Target="https://www.youtube.com/embed/bGetqbqDVaA?feature=oembed" TargetMode="External"/><Relationship Id="rId5" Type="http://schemas.openxmlformats.org/officeDocument/2006/relationships/image" Target="../media/image73.jpe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0.xml.rels><?xml version="1.0" encoding="UTF-8" standalone="yes"?>
<Relationships xmlns="http://schemas.openxmlformats.org/package/2006/relationships"><Relationship Id="rId3" Type="http://schemas.openxmlformats.org/officeDocument/2006/relationships/hyperlink" Target="https://www.youtube.com/watch?v=liKBXp5kdL8" TargetMode="External"/><Relationship Id="rId2" Type="http://schemas.openxmlformats.org/officeDocument/2006/relationships/slideLayout" Target="../slideLayouts/slideLayout7.xml"/><Relationship Id="rId1" Type="http://schemas.openxmlformats.org/officeDocument/2006/relationships/video" Target="https://www.youtube.com/embed/liKBXp5kdL8?feature=oembed" TargetMode="External"/><Relationship Id="rId4" Type="http://schemas.openxmlformats.org/officeDocument/2006/relationships/image" Target="../media/image74.jpeg"/></Relationships>
</file>

<file path=ppt/slides/_rels/slide1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5.xml"/><Relationship Id="rId1" Type="http://schemas.openxmlformats.org/officeDocument/2006/relationships/slideLayout" Target="../slideLayouts/slideLayout23.xml"/></Relationships>
</file>

<file path=ppt/slides/_rels/slide142.xml.rels><?xml version="1.0" encoding="UTF-8" standalone="yes"?>
<Relationships xmlns="http://schemas.openxmlformats.org/package/2006/relationships"><Relationship Id="rId3" Type="http://schemas.openxmlformats.org/officeDocument/2006/relationships/hyperlink" Target="https://www.youtube.com/watch?v=liKBXp5kdL8" TargetMode="External"/><Relationship Id="rId2" Type="http://schemas.openxmlformats.org/officeDocument/2006/relationships/slideLayout" Target="../slideLayouts/slideLayout7.xml"/><Relationship Id="rId1" Type="http://schemas.openxmlformats.org/officeDocument/2006/relationships/video" Target="https://www.youtube.com/embed/al5OqpARGD8?feature=oembed" TargetMode="External"/><Relationship Id="rId4" Type="http://schemas.openxmlformats.org/officeDocument/2006/relationships/image" Target="../media/image104.jpeg"/></Relationships>
</file>

<file path=ppt/slides/_rels/slide14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jpeg"/></Relationships>
</file>

<file path=ppt/slides/_rels/slide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13.gif"/><Relationship Id="rId4" Type="http://schemas.openxmlformats.org/officeDocument/2006/relationships/image" Target="../media/image112.png"/></Relationships>
</file>

<file path=ppt/slides/_rels/slide1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4.xml"/></Relationships>
</file>

<file path=ppt/slides/_rels/slide1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image" Target="../media/image117.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1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1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2.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9.jpeg"/></Relationships>
</file>

<file path=ppt/slides/_rels/slide1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1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4.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9.jpeg"/></Relationships>
</file>

<file path=ppt/slides/_rels/slide1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5.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84.png"/></Relationships>
</file>

<file path=ppt/slides/_rels/slide1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6.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84.png"/><Relationship Id="rId4" Type="http://schemas.openxmlformats.org/officeDocument/2006/relationships/image" Target="../media/image82.png"/></Relationships>
</file>

<file path=ppt/slides/_rels/slide1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7.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84.png"/></Relationships>
</file>

<file path=ppt/slides/_rels/slide1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8.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9.jpeg"/><Relationship Id="rId4" Type="http://schemas.openxmlformats.org/officeDocument/2006/relationships/image" Target="../media/image84.png"/></Relationships>
</file>

<file path=ppt/slides/_rels/slide1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9.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1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1.png"/></Relationships>
</file>

<file path=ppt/slides/_rels/slide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1.png"/></Relationships>
</file>

<file path=ppt/slides/_rels/slide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2.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1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1.png"/></Relationships>
</file>

<file path=ppt/slides/_rels/slide1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1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1.png"/></Relationships>
</file>

<file path=ppt/slides/_rels/slide1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6.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1.png"/></Relationships>
</file>

<file path=ppt/slides/_rels/slide1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1.png"/></Relationships>
</file>

<file path=ppt/slides/_rels/slide1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1.png"/></Relationships>
</file>

<file path=ppt/slides/_rels/slide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0.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1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4.xml"/><Relationship Id="rId1" Type="http://schemas.openxmlformats.org/officeDocument/2006/relationships/slideLayout" Target="../slideLayouts/slideLayout1.xml"/><Relationship Id="rId4" Type="http://schemas.openxmlformats.org/officeDocument/2006/relationships/image" Target="../media/image136.gif"/></Relationships>
</file>

<file path=ppt/slides/_rels/slide18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5.png"/><Relationship Id="rId2" Type="http://schemas.openxmlformats.org/officeDocument/2006/relationships/notesSlide" Target="../notesSlides/notesSlide165.xml"/><Relationship Id="rId1" Type="http://schemas.openxmlformats.org/officeDocument/2006/relationships/slideLayout" Target="../slideLayouts/slideLayout1.xml"/><Relationship Id="rId6" Type="http://schemas.openxmlformats.org/officeDocument/2006/relationships/image" Target="../media/image140.png"/><Relationship Id="rId11" Type="http://schemas.openxmlformats.org/officeDocument/2006/relationships/image" Target="../media/image57.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1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6.xml"/><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18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7.png"/><Relationship Id="rId7" Type="http://schemas.openxmlformats.org/officeDocument/2006/relationships/image" Target="../media/image142.png"/><Relationship Id="rId12" Type="http://schemas.openxmlformats.org/officeDocument/2006/relationships/image" Target="../media/image145.png"/><Relationship Id="rId2" Type="http://schemas.openxmlformats.org/officeDocument/2006/relationships/notesSlide" Target="../notesSlides/notesSlide167.xml"/><Relationship Id="rId1" Type="http://schemas.openxmlformats.org/officeDocument/2006/relationships/slideLayout" Target="../slideLayouts/slideLayout1.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57.png"/><Relationship Id="rId4" Type="http://schemas.openxmlformats.org/officeDocument/2006/relationships/image" Target="../media/image139.png"/><Relationship Id="rId9" Type="http://schemas.openxmlformats.org/officeDocument/2006/relationships/image" Target="../media/image144.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9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45.pn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notesSlide" Target="../notesSlides/notesSlide168.xml"/><Relationship Id="rId1" Type="http://schemas.openxmlformats.org/officeDocument/2006/relationships/slideLayout" Target="../slideLayouts/slideLayout1.xml"/><Relationship Id="rId6" Type="http://schemas.openxmlformats.org/officeDocument/2006/relationships/image" Target="../media/image140.png"/><Relationship Id="rId11" Type="http://schemas.openxmlformats.org/officeDocument/2006/relationships/image" Target="../media/image57.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7.png"/><Relationship Id="rId9" Type="http://schemas.openxmlformats.org/officeDocument/2006/relationships/image" Target="../media/image143.png"/></Relationships>
</file>

<file path=ppt/slides/_rels/slide19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9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9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9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9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5.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6.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2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1.png"/></Relationships>
</file>

<file path=ppt/slides/_rels/slide2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1.png"/></Relationships>
</file>

<file path=ppt/slides/_rels/slide2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9.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31.png"/></Relationships>
</file>

<file path=ppt/slides/_rels/slide2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0.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31.png"/></Relationships>
</file>

<file path=ppt/slides/_rels/slide2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1.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2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2.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1.png"/></Relationships>
</file>

<file path=ppt/slides/_rels/slide2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3.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2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4.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1.png"/></Relationships>
</file>

<file path=ppt/slides/_rels/slide2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5.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BTnJFCJQtho?feature=oembed" TargetMode="External"/></Relationships>
</file>

<file path=ppt/slides/_rels/slide2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6.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1.png"/></Relationships>
</file>

<file path=ppt/slides/_rels/slide2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7.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1.png"/></Relationships>
</file>

<file path=ppt/slides/_rels/slide2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8.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31.png"/></Relationships>
</file>

<file path=ppt/slides/_rels/slide2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9.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1.png"/></Relationships>
</file>

<file path=ppt/slides/_rels/slide2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0.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31.png"/></Relationships>
</file>

<file path=ppt/slides/_rels/slide2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1.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1.png"/></Relationships>
</file>

<file path=ppt/slides/_rels/slide2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2.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31.png"/></Relationships>
</file>

<file path=ppt/slides/_rels/slide2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3.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31.png"/></Relationships>
</file>

<file path=ppt/slides/_rels/slide2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4.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31.png"/></Relationships>
</file>

<file path=ppt/slides/_rels/slide2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5.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31.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6.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31.png"/></Relationships>
</file>

<file path=ppt/slides/_rels/slide2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7.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31.png"/></Relationships>
</file>

<file path=ppt/slides/_rels/slide2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8.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2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9.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2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0.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2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1.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2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2.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2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3.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2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4.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2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5.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6.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2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8.xml"/><Relationship Id="rId1" Type="http://schemas.openxmlformats.org/officeDocument/2006/relationships/slideLayout" Target="../slideLayouts/slideLayout1.xml"/><Relationship Id="rId5" Type="http://schemas.openxmlformats.org/officeDocument/2006/relationships/image" Target="../media/image162.png"/><Relationship Id="rId4" Type="http://schemas.openxmlformats.org/officeDocument/2006/relationships/image" Target="../media/image82.png"/></Relationships>
</file>

<file path=ppt/slides/_rels/slide2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9.xml"/><Relationship Id="rId1" Type="http://schemas.openxmlformats.org/officeDocument/2006/relationships/slideLayout" Target="../slideLayouts/slideLayout1.xml"/><Relationship Id="rId5" Type="http://schemas.openxmlformats.org/officeDocument/2006/relationships/image" Target="../media/image162.png"/><Relationship Id="rId4" Type="http://schemas.openxmlformats.org/officeDocument/2006/relationships/image" Target="../media/image82.png"/></Relationships>
</file>

<file path=ppt/slides/_rels/slide23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10.xml"/><Relationship Id="rId1" Type="http://schemas.openxmlformats.org/officeDocument/2006/relationships/slideLayout" Target="../slideLayouts/slideLayout1.xml"/><Relationship Id="rId6" Type="http://schemas.openxmlformats.org/officeDocument/2006/relationships/image" Target="../media/image162.png"/><Relationship Id="rId5" Type="http://schemas.openxmlformats.org/officeDocument/2006/relationships/image" Target="../media/image164.png"/><Relationship Id="rId4" Type="http://schemas.openxmlformats.org/officeDocument/2006/relationships/image" Target="../media/image82.png"/></Relationships>
</file>

<file path=ppt/slides/_rels/slide23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11.xml"/><Relationship Id="rId1" Type="http://schemas.openxmlformats.org/officeDocument/2006/relationships/slideLayout" Target="../slideLayouts/slideLayout1.xml"/><Relationship Id="rId6" Type="http://schemas.openxmlformats.org/officeDocument/2006/relationships/image" Target="../media/image162.png"/><Relationship Id="rId5" Type="http://schemas.openxmlformats.org/officeDocument/2006/relationships/image" Target="../media/image164.png"/><Relationship Id="rId4" Type="http://schemas.openxmlformats.org/officeDocument/2006/relationships/image" Target="../media/image82.png"/></Relationships>
</file>

<file path=ppt/slides/_rels/slide23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12.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23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13.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23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14.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23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15.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16.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2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2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8.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2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9.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2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0.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1.png"/></Relationships>
</file>

<file path=ppt/slides/_rels/slide2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1.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1.png"/></Relationships>
</file>

<file path=ppt/slides/_rels/slide2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2.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31.png"/></Relationships>
</file>

<file path=ppt/slides/_rels/slide2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3.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31.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4.xml"/><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31.png"/></Relationships>
</file>

<file path=ppt/slides/_rels/slide2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5.xml"/><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31.png"/></Relationships>
</file>

<file path=ppt/slides/_rels/slide2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6.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31.png"/></Relationships>
</file>

<file path=ppt/slides/_rels/slide2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7.xml"/><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image" Target="../media/image131.png"/></Relationships>
</file>

<file path=ppt/slides/_rels/slide2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8.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31.png"/></Relationships>
</file>

<file path=ppt/slides/_rels/slide2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9.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2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0.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1.png"/></Relationships>
</file>

<file path=ppt/slides/_rels/slide2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1.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2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2.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1.png"/></Relationships>
</file>

<file path=ppt/slides/_rels/slide2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3.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1.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4.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1.png"/></Relationships>
</file>

<file path=ppt/slides/_rels/slide2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5.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1.png"/></Relationships>
</file>

<file path=ppt/slides/_rels/slide2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6.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31.png"/></Relationships>
</file>

<file path=ppt/slides/_rels/slide2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7.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1.png"/></Relationships>
</file>

<file path=ppt/slides/_rels/slide2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8.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31.png"/></Relationships>
</file>

<file path=ppt/slides/_rels/slide2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9.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31.png"/></Relationships>
</file>

<file path=ppt/slides/_rels/slide2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0.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31.png"/></Relationships>
</file>

<file path=ppt/slides/_rels/slide2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1.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31.png"/></Relationships>
</file>

<file path=ppt/slides/_rels/slide2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2.xml"/><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31.png"/></Relationships>
</file>

<file path=ppt/slides/_rels/slide2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3.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31.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4.xml"/><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31.png"/></Relationships>
</file>

<file path=ppt/slides/_rels/slide2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5.xml"/><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31.png"/></Relationships>
</file>

<file path=ppt/slides/_rels/slide2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6.xml"/><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31.png"/></Relationships>
</file>

<file path=ppt/slides/_rels/slide2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7.xml"/><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31.png"/></Relationships>
</file>

<file path=ppt/slides/_rels/slide2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8.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31.png"/></Relationships>
</file>

<file path=ppt/slides/_rels/slide2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9.xml"/><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31.png"/></Relationships>
</file>

<file path=ppt/slides/_rels/slide2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0.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31.png"/></Relationships>
</file>

<file path=ppt/slides/_rels/slide2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1.xml"/><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image" Target="../media/image131.png"/></Relationships>
</file>

<file path=ppt/slides/_rels/slide2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2.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31.png"/></Relationships>
</file>

<file path=ppt/slides/_rels/slide2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3.xml"/><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31.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4.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31.png"/></Relationships>
</file>

<file path=ppt/slides/_rels/slide2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5.xml"/><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image" Target="../media/image131.png"/></Relationships>
</file>

<file path=ppt/slides/_rels/slide2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6.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31.png"/></Relationships>
</file>

<file path=ppt/slides/_rels/slide2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7.xml"/><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image" Target="../media/image131.png"/></Relationships>
</file>

<file path=ppt/slides/_rels/slide2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8.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31.png"/></Relationships>
</file>

<file path=ppt/slides/_rels/slide2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9.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jpeg"/></Relationships>
</file>

<file path=ppt/slides/_rels/slide2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0.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jpeg"/></Relationships>
</file>

<file path=ppt/slides/_rels/slide2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1.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jpeg"/></Relationships>
</file>

<file path=ppt/slides/_rels/slide2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2.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jpeg"/></Relationships>
</file>

<file path=ppt/slides/_rels/slide2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3.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jpe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4.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jpeg"/></Relationships>
</file>

<file path=ppt/slides/_rels/slide2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5.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jpeg"/></Relationships>
</file>

<file path=ppt/slides/_rels/slide2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6.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80.jpeg"/><Relationship Id="rId4" Type="http://schemas.openxmlformats.org/officeDocument/2006/relationships/image" Target="../media/image179.png"/></Relationships>
</file>

<file path=ppt/slides/_rels/slide29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67.xml"/><Relationship Id="rId1" Type="http://schemas.openxmlformats.org/officeDocument/2006/relationships/slideLayout" Target="../slideLayouts/slideLayout1.xml"/><Relationship Id="rId4" Type="http://schemas.openxmlformats.org/officeDocument/2006/relationships/image" Target="../media/image182.png"/></Relationships>
</file>

<file path=ppt/slides/_rels/slide29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68.xml"/><Relationship Id="rId1" Type="http://schemas.openxmlformats.org/officeDocument/2006/relationships/slideLayout" Target="../slideLayouts/slideLayout1.xml"/><Relationship Id="rId5" Type="http://schemas.openxmlformats.org/officeDocument/2006/relationships/image" Target="../media/image185.png"/><Relationship Id="rId4" Type="http://schemas.openxmlformats.org/officeDocument/2006/relationships/image" Target="../media/image184.jpeg"/></Relationships>
</file>

<file path=ppt/slides/_rels/slide29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69.xml"/><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70.xml"/><Relationship Id="rId1" Type="http://schemas.openxmlformats.org/officeDocument/2006/relationships/slideLayout" Target="../slideLayouts/slideLayout1.xml"/><Relationship Id="rId4" Type="http://schemas.openxmlformats.org/officeDocument/2006/relationships/image" Target="../media/image188.jpeg"/></Relationships>
</file>

<file path=ppt/slides/_rels/slide29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71.xml"/><Relationship Id="rId1" Type="http://schemas.openxmlformats.org/officeDocument/2006/relationships/slideLayout" Target="../slideLayouts/slideLayout1.xml"/><Relationship Id="rId4" Type="http://schemas.openxmlformats.org/officeDocument/2006/relationships/image" Target="../media/image188.jpeg"/></Relationships>
</file>

<file path=ppt/slides/_rels/slide29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72.xml"/><Relationship Id="rId1" Type="http://schemas.openxmlformats.org/officeDocument/2006/relationships/slideLayout" Target="../slideLayouts/slideLayout1.xml"/><Relationship Id="rId4" Type="http://schemas.openxmlformats.org/officeDocument/2006/relationships/image" Target="../media/image189.png"/></Relationships>
</file>

<file path=ppt/slides/_rels/slide29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73.xml"/><Relationship Id="rId1" Type="http://schemas.openxmlformats.org/officeDocument/2006/relationships/slideLayout" Target="../slideLayouts/slideLayout1.xml"/><Relationship Id="rId4" Type="http://schemas.openxmlformats.org/officeDocument/2006/relationships/image" Target="../media/image189.png"/></Relationships>
</file>

<file path=ppt/slides/_rels/slide3.xml.rels><?xml version="1.0" encoding="UTF-8" standalone="yes"?>
<Relationships xmlns="http://schemas.openxmlformats.org/package/2006/relationships"><Relationship Id="rId8" Type="http://schemas.openxmlformats.org/officeDocument/2006/relationships/slide" Target="slide166.xml"/><Relationship Id="rId13" Type="http://schemas.openxmlformats.org/officeDocument/2006/relationships/slide" Target="slide349.xml"/><Relationship Id="rId18" Type="http://schemas.openxmlformats.org/officeDocument/2006/relationships/image" Target="../media/image1.png"/><Relationship Id="rId3" Type="http://schemas.openxmlformats.org/officeDocument/2006/relationships/slide" Target="slide4.xml"/><Relationship Id="rId7" Type="http://schemas.openxmlformats.org/officeDocument/2006/relationships/slide" Target="slide39.xml"/><Relationship Id="rId12" Type="http://schemas.openxmlformats.org/officeDocument/2006/relationships/slide" Target="slide198.xml"/><Relationship Id="rId17" Type="http://schemas.openxmlformats.org/officeDocument/2006/relationships/slide" Target="slide371.xml"/><Relationship Id="rId2" Type="http://schemas.openxmlformats.org/officeDocument/2006/relationships/notesSlide" Target="../notesSlides/notesSlide2.xml"/><Relationship Id="rId16" Type="http://schemas.openxmlformats.org/officeDocument/2006/relationships/slide" Target="slide242.xml"/><Relationship Id="rId1" Type="http://schemas.openxmlformats.org/officeDocument/2006/relationships/slideLayout" Target="../slideLayouts/slideLayout1.xml"/><Relationship Id="rId6" Type="http://schemas.openxmlformats.org/officeDocument/2006/relationships/slide" Target="slide392.xml"/><Relationship Id="rId11" Type="http://schemas.openxmlformats.org/officeDocument/2006/relationships/slide" Target="slide67.xml"/><Relationship Id="rId5" Type="http://schemas.openxmlformats.org/officeDocument/2006/relationships/slide" Target="slide306.xml"/><Relationship Id="rId15" Type="http://schemas.openxmlformats.org/officeDocument/2006/relationships/slide" Target="slide91.xml"/><Relationship Id="rId10" Type="http://schemas.openxmlformats.org/officeDocument/2006/relationships/slide" Target="slide429.xml"/><Relationship Id="rId19" Type="http://schemas.openxmlformats.org/officeDocument/2006/relationships/image" Target="../media/image2.jpeg"/><Relationship Id="rId4" Type="http://schemas.openxmlformats.org/officeDocument/2006/relationships/slide" Target="slide138.xml"/><Relationship Id="rId9" Type="http://schemas.openxmlformats.org/officeDocument/2006/relationships/slide" Target="slide328.xml"/><Relationship Id="rId14" Type="http://schemas.openxmlformats.org/officeDocument/2006/relationships/slide" Target="slide459.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30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74.xml"/><Relationship Id="rId1" Type="http://schemas.openxmlformats.org/officeDocument/2006/relationships/slideLayout" Target="../slideLayouts/slideLayout1.xml"/><Relationship Id="rId4" Type="http://schemas.openxmlformats.org/officeDocument/2006/relationships/image" Target="../media/image189.png"/></Relationships>
</file>

<file path=ppt/slides/_rels/slide30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75.xml"/><Relationship Id="rId1" Type="http://schemas.openxmlformats.org/officeDocument/2006/relationships/slideLayout" Target="../slideLayouts/slideLayout1.xml"/><Relationship Id="rId4" Type="http://schemas.openxmlformats.org/officeDocument/2006/relationships/image" Target="../media/image191.png"/></Relationships>
</file>

<file path=ppt/slides/_rels/slide30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76.xml"/><Relationship Id="rId1" Type="http://schemas.openxmlformats.org/officeDocument/2006/relationships/slideLayout" Target="../slideLayouts/slideLayout1.xml"/><Relationship Id="rId4" Type="http://schemas.openxmlformats.org/officeDocument/2006/relationships/image" Target="../media/image190.png"/></Relationships>
</file>

<file path=ppt/slides/_rels/slide30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77.xml"/><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78.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30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3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3.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96.png"/></Relationships>
</file>

<file path=ppt/slides/_rels/slide3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4.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9.png"/><Relationship Id="rId4" Type="http://schemas.openxmlformats.org/officeDocument/2006/relationships/image" Target="../media/image198.png"/></Relationships>
</file>

<file path=ppt/slides/_rels/slide3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5.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9.png"/><Relationship Id="rId4" Type="http://schemas.openxmlformats.org/officeDocument/2006/relationships/image" Target="../media/image198.png"/></Relationships>
</file>

<file path=ppt/slides/_rels/slide3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6.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200.png"/></Relationships>
</file>

<file path=ppt/slides/_rels/slide3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7.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201.png"/></Relationships>
</file>

<file path=ppt/slides/_rels/slide3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8.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202.png"/></Relationships>
</file>

<file path=ppt/slides/_rels/slide3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9.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200.png"/></Relationships>
</file>

<file path=ppt/slides/_rels/slide3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0.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201.png"/></Relationships>
</file>

<file path=ppt/slides/_rels/slide3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1.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202.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2.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32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93.xml"/><Relationship Id="rId1" Type="http://schemas.openxmlformats.org/officeDocument/2006/relationships/slideLayout" Target="../slideLayouts/slideLayout1.xml"/><Relationship Id="rId4" Type="http://schemas.openxmlformats.org/officeDocument/2006/relationships/image" Target="../media/image204.jpeg"/></Relationships>
</file>

<file path=ppt/slides/_rels/slide32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94.xml"/><Relationship Id="rId1" Type="http://schemas.openxmlformats.org/officeDocument/2006/relationships/slideLayout" Target="../slideLayouts/slideLayout1.xml"/><Relationship Id="rId5" Type="http://schemas.openxmlformats.org/officeDocument/2006/relationships/image" Target="../media/image207.png"/><Relationship Id="rId4" Type="http://schemas.openxmlformats.org/officeDocument/2006/relationships/image" Target="../media/image206.png"/></Relationships>
</file>

<file path=ppt/slides/_rels/slide323.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95.xml"/><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96.xml"/><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97.xml"/><Relationship Id="rId1" Type="http://schemas.openxmlformats.org/officeDocument/2006/relationships/slideLayout" Target="../slideLayouts/slideLayout1.xml"/><Relationship Id="rId4" Type="http://schemas.openxmlformats.org/officeDocument/2006/relationships/image" Target="../media/image210.png"/></Relationships>
</file>

<file path=ppt/slides/_rels/slide32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98.xml"/><Relationship Id="rId1" Type="http://schemas.openxmlformats.org/officeDocument/2006/relationships/slideLayout" Target="../slideLayouts/slideLayout1.xml"/><Relationship Id="rId5" Type="http://schemas.openxmlformats.org/officeDocument/2006/relationships/image" Target="../media/image211.gif"/><Relationship Id="rId4" Type="http://schemas.openxmlformats.org/officeDocument/2006/relationships/image" Target="../media/image210.png"/></Relationships>
</file>

<file path=ppt/slides/_rels/slide3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212.png"/></Relationships>
</file>

<file path=ppt/slides/_rels/slide3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9.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0.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3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1.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3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2.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3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3.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3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4.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3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5.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3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6.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3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7.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3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8.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3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0.xml"/><Relationship Id="rId1" Type="http://schemas.openxmlformats.org/officeDocument/2006/relationships/slideLayout" Target="../slideLayouts/slideLayout2.xml"/><Relationship Id="rId6" Type="http://schemas.openxmlformats.org/officeDocument/2006/relationships/image" Target="../media/image215.jpeg"/><Relationship Id="rId5" Type="http://schemas.openxmlformats.org/officeDocument/2006/relationships/image" Target="../media/image214.png"/><Relationship Id="rId4" Type="http://schemas.openxmlformats.org/officeDocument/2006/relationships/image" Target="../media/image213.png"/></Relationships>
</file>

<file path=ppt/slides/_rels/slide3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1.xml"/><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jpeg"/><Relationship Id="rId4" Type="http://schemas.openxmlformats.org/officeDocument/2006/relationships/image" Target="../media/image213.png"/></Relationships>
</file>

<file path=ppt/slides/_rels/slide3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2.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5.jpeg"/><Relationship Id="rId4" Type="http://schemas.openxmlformats.org/officeDocument/2006/relationships/image" Target="../media/image213.png"/></Relationships>
</file>

<file path=ppt/slides/_rels/slide34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13.xml"/><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314.xml"/><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315.xml"/><Relationship Id="rId1" Type="http://schemas.openxmlformats.org/officeDocument/2006/relationships/slideLayout" Target="../slideLayouts/slideLayout1.xml"/><Relationship Id="rId4" Type="http://schemas.openxmlformats.org/officeDocument/2006/relationships/image" Target="../media/image220.jpeg"/></Relationships>
</file>

<file path=ppt/slides/_rels/slide34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316.xml"/><Relationship Id="rId1" Type="http://schemas.openxmlformats.org/officeDocument/2006/relationships/slideLayout" Target="../slideLayouts/slideLayout1.xml"/><Relationship Id="rId4" Type="http://schemas.openxmlformats.org/officeDocument/2006/relationships/image" Target="../media/image221.png"/></Relationships>
</file>

<file path=ppt/slides/_rels/slide347.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317.xml"/><Relationship Id="rId1" Type="http://schemas.openxmlformats.org/officeDocument/2006/relationships/slideLayout" Target="../slideLayouts/slideLayout1.xml"/><Relationship Id="rId5" Type="http://schemas.openxmlformats.org/officeDocument/2006/relationships/image" Target="../media/image211.gif"/><Relationship Id="rId4" Type="http://schemas.openxmlformats.org/officeDocument/2006/relationships/image" Target="../media/image221.png"/></Relationships>
</file>

<file path=ppt/slides/_rels/slide3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222.png"/></Relationships>
</file>

<file path=ppt/slides/_rels/slide3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8.xml"/><Relationship Id="rId1" Type="http://schemas.openxmlformats.org/officeDocument/2006/relationships/slideLayout" Target="../slideLayouts/slideLayout2.xml"/><Relationship Id="rId4" Type="http://schemas.openxmlformats.org/officeDocument/2006/relationships/image" Target="../media/image208.jpeg"/></Relationships>
</file>

<file path=ppt/slides/_rels/slide3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9.xml"/><Relationship Id="rId1" Type="http://schemas.openxmlformats.org/officeDocument/2006/relationships/slideLayout" Target="../slideLayouts/slideLayout2.xml"/><Relationship Id="rId6" Type="http://schemas.openxmlformats.org/officeDocument/2006/relationships/image" Target="../media/image215.jpeg"/><Relationship Id="rId5" Type="http://schemas.openxmlformats.org/officeDocument/2006/relationships/image" Target="../media/image214.png"/><Relationship Id="rId4" Type="http://schemas.openxmlformats.org/officeDocument/2006/relationships/image" Target="../media/image213.png"/></Relationships>
</file>

<file path=ppt/slides/_rels/slide3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0.xml"/><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jpeg"/><Relationship Id="rId4" Type="http://schemas.openxmlformats.org/officeDocument/2006/relationships/image" Target="../media/image213.png"/></Relationships>
</file>

<file path=ppt/slides/_rels/slide3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1.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5.jpeg"/><Relationship Id="rId4" Type="http://schemas.openxmlformats.org/officeDocument/2006/relationships/image" Target="../media/image213.png"/></Relationships>
</file>

<file path=ppt/slides/_rels/slide3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2.xml"/><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15.jpeg"/><Relationship Id="rId4" Type="http://schemas.openxmlformats.org/officeDocument/2006/relationships/image" Target="../media/image213.png"/></Relationships>
</file>

<file path=ppt/slides/_rels/slide3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3.xml"/><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15.jpeg"/><Relationship Id="rId4" Type="http://schemas.openxmlformats.org/officeDocument/2006/relationships/image" Target="../media/image213.png"/></Relationships>
</file>

<file path=ppt/slides/_rels/slide3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328.xml"/><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329.xml"/><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330.xml"/><Relationship Id="rId1" Type="http://schemas.openxmlformats.org/officeDocument/2006/relationships/slideLayout" Target="../slideLayouts/slideLayout1.xml"/><Relationship Id="rId4" Type="http://schemas.openxmlformats.org/officeDocument/2006/relationships/image" Target="../media/image227.png"/></Relationships>
</file>

<file path=ppt/slides/_rels/slide36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331.xml"/><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32.xml"/><Relationship Id="rId1" Type="http://schemas.openxmlformats.org/officeDocument/2006/relationships/slideLayout" Target="../slideLayouts/slideLayout1.xml"/><Relationship Id="rId4" Type="http://schemas.openxmlformats.org/officeDocument/2006/relationships/image" Target="../media/image230.png"/></Relationships>
</file>

<file path=ppt/slides/_rels/slide36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33.xml"/><Relationship Id="rId1" Type="http://schemas.openxmlformats.org/officeDocument/2006/relationships/slideLayout" Target="../slideLayouts/slideLayout1.xml"/></Relationships>
</file>

<file path=ppt/slides/_rels/slide36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334.xml"/><Relationship Id="rId1" Type="http://schemas.openxmlformats.org/officeDocument/2006/relationships/slideLayout" Target="../slideLayouts/slideLayout1.xml"/><Relationship Id="rId4" Type="http://schemas.openxmlformats.org/officeDocument/2006/relationships/image" Target="../media/image229.png"/></Relationships>
</file>

<file path=ppt/slides/_rels/slide36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335.xml"/><Relationship Id="rId1" Type="http://schemas.openxmlformats.org/officeDocument/2006/relationships/slideLayout" Target="../slideLayouts/slideLayout1.xml"/><Relationship Id="rId4" Type="http://schemas.openxmlformats.org/officeDocument/2006/relationships/image" Target="../media/image229.png"/></Relationships>
</file>

<file path=ppt/slides/_rels/slide36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36.xml"/><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337.xml"/><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234.png"/></Relationships>
</file>

<file path=ppt/slides/_rels/slide3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8.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96.png"/></Relationships>
</file>

<file path=ppt/slides/_rels/slide3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9.xml"/><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197.png"/></Relationships>
</file>

<file path=ppt/slides/_rels/slide3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0.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9.png"/><Relationship Id="rId4" Type="http://schemas.openxmlformats.org/officeDocument/2006/relationships/image" Target="../media/image198.png"/></Relationships>
</file>

<file path=ppt/slides/_rels/slide3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1.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200.png"/></Relationships>
</file>

<file path=ppt/slides/_rels/slide3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2.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201.png"/></Relationships>
</file>

<file path=ppt/slides/_rels/slide3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3.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202.png"/></Relationships>
</file>

<file path=ppt/slides/_rels/slide3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4.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200.png"/></Relationships>
</file>

<file path=ppt/slides/_rels/slide3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5.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201.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3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6.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202.png"/></Relationships>
</file>

<file path=ppt/slides/_rels/slide3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7.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3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8.xml"/><Relationship Id="rId1" Type="http://schemas.openxmlformats.org/officeDocument/2006/relationships/slideLayout" Target="../slideLayouts/slideLayout2.xml"/><Relationship Id="rId5" Type="http://schemas.openxmlformats.org/officeDocument/2006/relationships/image" Target="../media/image237.jpeg"/><Relationship Id="rId4" Type="http://schemas.openxmlformats.org/officeDocument/2006/relationships/image" Target="../media/image236.png"/></Relationships>
</file>

<file path=ppt/slides/_rels/slide3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9.xml"/><Relationship Id="rId1" Type="http://schemas.openxmlformats.org/officeDocument/2006/relationships/slideLayout" Target="../slideLayouts/slideLayout2.xml"/><Relationship Id="rId5" Type="http://schemas.openxmlformats.org/officeDocument/2006/relationships/image" Target="../media/image237.jpeg"/><Relationship Id="rId4" Type="http://schemas.openxmlformats.org/officeDocument/2006/relationships/image" Target="../media/image236.png"/></Relationships>
</file>

<file path=ppt/slides/_rels/slide3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0.xml"/><Relationship Id="rId1" Type="http://schemas.openxmlformats.org/officeDocument/2006/relationships/slideLayout" Target="../slideLayouts/slideLayout2.xml"/><Relationship Id="rId5" Type="http://schemas.openxmlformats.org/officeDocument/2006/relationships/image" Target="../media/image237.jpeg"/><Relationship Id="rId4" Type="http://schemas.openxmlformats.org/officeDocument/2006/relationships/image" Target="../media/image236.png"/></Relationships>
</file>

<file path=ppt/slides/_rels/slide3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1.xml"/><Relationship Id="rId1" Type="http://schemas.openxmlformats.org/officeDocument/2006/relationships/slideLayout" Target="../slideLayouts/slideLayout2.xml"/><Relationship Id="rId5" Type="http://schemas.openxmlformats.org/officeDocument/2006/relationships/image" Target="../media/image237.jpeg"/><Relationship Id="rId4" Type="http://schemas.openxmlformats.org/officeDocument/2006/relationships/image" Target="../media/image236.png"/></Relationships>
</file>

<file path=ppt/slides/_rels/slide38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52.xml"/><Relationship Id="rId1" Type="http://schemas.openxmlformats.org/officeDocument/2006/relationships/slideLayout" Target="../slideLayouts/slideLayout1.xml"/></Relationships>
</file>

<file path=ppt/slides/_rels/slide387.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353.xml"/><Relationship Id="rId1" Type="http://schemas.openxmlformats.org/officeDocument/2006/relationships/slideLayout" Target="../slideLayouts/slideLayout1.xml"/></Relationships>
</file>

<file path=ppt/slides/_rels/slide38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354.xml"/><Relationship Id="rId1" Type="http://schemas.openxmlformats.org/officeDocument/2006/relationships/slideLayout" Target="../slideLayouts/slideLayout1.xml"/><Relationship Id="rId4" Type="http://schemas.openxmlformats.org/officeDocument/2006/relationships/image" Target="../media/image241.jpeg"/></Relationships>
</file>

<file path=ppt/slides/_rels/slide38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35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356.xml"/><Relationship Id="rId1" Type="http://schemas.openxmlformats.org/officeDocument/2006/relationships/slideLayout" Target="../slideLayouts/slideLayout1.xml"/><Relationship Id="rId4" Type="http://schemas.openxmlformats.org/officeDocument/2006/relationships/image" Target="../media/image211.gif"/></Relationships>
</file>

<file path=ppt/slides/_rels/slide3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242.png"/></Relationships>
</file>

<file path=ppt/slides/_rels/slide3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7.xml"/><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43.png"/></Relationships>
</file>

<file path=ppt/slides/_rels/slide3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8.xml"/><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45.png"/></Relationships>
</file>

<file path=ppt/slides/_rels/slide3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9.xml"/><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46.png"/></Relationships>
</file>

<file path=ppt/slides/_rels/slide3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0.xml"/><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47.png"/></Relationships>
</file>

<file path=ppt/slides/_rels/slide3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1.xml"/><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48.png"/></Relationships>
</file>

<file path=ppt/slides/_rels/slide3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2.xml"/><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49.png"/></Relationships>
</file>

<file path=ppt/slides/_rels/slide3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3.xml"/><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4.xml"/><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51.png"/></Relationships>
</file>

<file path=ppt/slides/_rels/slide4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5.xml"/><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52.png"/></Relationships>
</file>

<file path=ppt/slides/_rels/slide4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6.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7.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8.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9.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0.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1.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2.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3.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4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4.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5.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6.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7.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8.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9.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0.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1.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2.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3.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2.png"/></Relationships>
</file>

<file path=ppt/slides/_rels/slide4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4.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4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5.xml"/><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jpeg"/></Relationships>
</file>

<file path=ppt/slides/_rels/slide42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386.xml"/><Relationship Id="rId1" Type="http://schemas.openxmlformats.org/officeDocument/2006/relationships/slideLayout" Target="../slideLayouts/slideLayout1.xml"/></Relationships>
</file>

<file path=ppt/slides/_rels/slide42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87.xml"/><Relationship Id="rId1" Type="http://schemas.openxmlformats.org/officeDocument/2006/relationships/slideLayout" Target="../slideLayouts/slideLayout1.xml"/></Relationships>
</file>

<file path=ppt/slides/_rels/slide424.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388.xml"/><Relationship Id="rId1" Type="http://schemas.openxmlformats.org/officeDocument/2006/relationships/slideLayout" Target="../slideLayouts/slideLayout1.xml"/></Relationships>
</file>

<file path=ppt/slides/_rels/slide42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389.xml"/><Relationship Id="rId1" Type="http://schemas.openxmlformats.org/officeDocument/2006/relationships/slideLayout" Target="../slideLayouts/slideLayout1.xml"/></Relationships>
</file>

<file path=ppt/slides/_rels/slide426.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390.xml"/><Relationship Id="rId1" Type="http://schemas.openxmlformats.org/officeDocument/2006/relationships/slideLayout" Target="../slideLayouts/slideLayout1.xml"/><Relationship Id="rId4" Type="http://schemas.openxmlformats.org/officeDocument/2006/relationships/image" Target="../media/image211.gif"/></Relationships>
</file>

<file path=ppt/slides/_rels/slide42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391.xml"/><Relationship Id="rId1" Type="http://schemas.openxmlformats.org/officeDocument/2006/relationships/slideLayout" Target="../slideLayouts/slideLayout2.xml"/><Relationship Id="rId4" Type="http://schemas.openxmlformats.org/officeDocument/2006/relationships/image" Target="../media/image263.png"/></Relationships>
</file>

<file path=ppt/slides/_rels/slide4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264.png"/></Relationships>
</file>

<file path=ppt/slides/_rels/slide4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6.xml"/><Relationship Id="rId1" Type="http://schemas.openxmlformats.org/officeDocument/2006/relationships/slideLayout" Target="../slideLayouts/slideLayout2.xml"/><Relationship Id="rId6" Type="http://schemas.openxmlformats.org/officeDocument/2006/relationships/image" Target="../media/image215.jpeg"/><Relationship Id="rId5" Type="http://schemas.openxmlformats.org/officeDocument/2006/relationships/image" Target="../media/image214.png"/><Relationship Id="rId4" Type="http://schemas.openxmlformats.org/officeDocument/2006/relationships/image" Target="../media/image213.png"/></Relationships>
</file>

<file path=ppt/slides/_rels/slide4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7.xml"/><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jpeg"/><Relationship Id="rId4" Type="http://schemas.openxmlformats.org/officeDocument/2006/relationships/image" Target="../media/image213.png"/></Relationships>
</file>

<file path=ppt/slides/_rels/slide4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8.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5.jpeg"/><Relationship Id="rId4" Type="http://schemas.openxmlformats.org/officeDocument/2006/relationships/image" Target="../media/image213.png"/></Relationships>
</file>

<file path=ppt/slides/_rels/slide4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9.xml"/><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15.jpeg"/><Relationship Id="rId4" Type="http://schemas.openxmlformats.org/officeDocument/2006/relationships/image" Target="../media/image213.png"/></Relationships>
</file>

<file path=ppt/slides/_rels/slide4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0.xml"/><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15.jpeg"/><Relationship Id="rId4" Type="http://schemas.openxmlformats.org/officeDocument/2006/relationships/image" Target="../media/image213.png"/></Relationships>
</file>

<file path=ppt/slides/_rels/slide4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1.xml"/><Relationship Id="rId1" Type="http://schemas.openxmlformats.org/officeDocument/2006/relationships/slideLayout" Target="../slideLayouts/slideLayout2.xml"/><Relationship Id="rId6" Type="http://schemas.openxmlformats.org/officeDocument/2006/relationships/image" Target="../media/image265.png"/><Relationship Id="rId5" Type="http://schemas.openxmlformats.org/officeDocument/2006/relationships/image" Target="../media/image215.jpeg"/><Relationship Id="rId4" Type="http://schemas.openxmlformats.org/officeDocument/2006/relationships/image" Target="../media/image213.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2.xml"/><Relationship Id="rId1" Type="http://schemas.openxmlformats.org/officeDocument/2006/relationships/slideLayout" Target="../slideLayouts/slideLayout2.xml"/><Relationship Id="rId6" Type="http://schemas.openxmlformats.org/officeDocument/2006/relationships/image" Target="../media/image266.png"/><Relationship Id="rId5" Type="http://schemas.openxmlformats.org/officeDocument/2006/relationships/image" Target="../media/image215.jpeg"/><Relationship Id="rId4" Type="http://schemas.openxmlformats.org/officeDocument/2006/relationships/image" Target="../media/image213.png"/></Relationships>
</file>

<file path=ppt/slides/_rels/slide4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3.xml"/><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215.jpeg"/><Relationship Id="rId4" Type="http://schemas.openxmlformats.org/officeDocument/2006/relationships/image" Target="../media/image213.png"/></Relationships>
</file>

<file path=ppt/slides/_rels/slide4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4.xml"/><Relationship Id="rId1" Type="http://schemas.openxmlformats.org/officeDocument/2006/relationships/slideLayout" Target="../slideLayouts/slideLayout2.xml"/><Relationship Id="rId6" Type="http://schemas.openxmlformats.org/officeDocument/2006/relationships/image" Target="../media/image268.png"/><Relationship Id="rId5" Type="http://schemas.openxmlformats.org/officeDocument/2006/relationships/image" Target="../media/image215.jpeg"/><Relationship Id="rId4" Type="http://schemas.openxmlformats.org/officeDocument/2006/relationships/image" Target="../media/image213.png"/></Relationships>
</file>

<file path=ppt/slides/_rels/slide4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5.xml"/><Relationship Id="rId1" Type="http://schemas.openxmlformats.org/officeDocument/2006/relationships/slideLayout" Target="../slideLayouts/slideLayout2.xml"/><Relationship Id="rId5" Type="http://schemas.openxmlformats.org/officeDocument/2006/relationships/image" Target="../media/image215.jpeg"/><Relationship Id="rId4" Type="http://schemas.openxmlformats.org/officeDocument/2006/relationships/image" Target="../media/image213.png"/></Relationships>
</file>

<file path=ppt/slides/_rels/slide454.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416.xml"/><Relationship Id="rId1" Type="http://schemas.openxmlformats.org/officeDocument/2006/relationships/slideLayout" Target="../slideLayouts/slideLayout1.xml"/><Relationship Id="rId4" Type="http://schemas.openxmlformats.org/officeDocument/2006/relationships/image" Target="../media/image270.png"/></Relationships>
</file>

<file path=ppt/slides/_rels/slide45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417.xml"/><Relationship Id="rId1" Type="http://schemas.openxmlformats.org/officeDocument/2006/relationships/slideLayout" Target="../slideLayouts/slideLayout1.xml"/><Relationship Id="rId4" Type="http://schemas.openxmlformats.org/officeDocument/2006/relationships/image" Target="../media/image272.png"/></Relationships>
</file>

<file path=ppt/slides/_rels/slide456.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418.xml"/><Relationship Id="rId1" Type="http://schemas.openxmlformats.org/officeDocument/2006/relationships/slideLayout" Target="../slideLayouts/slideLayout1.xml"/><Relationship Id="rId4" Type="http://schemas.openxmlformats.org/officeDocument/2006/relationships/image" Target="../media/image272.png"/></Relationships>
</file>

<file path=ppt/slides/_rels/slide457.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419.xml"/><Relationship Id="rId1" Type="http://schemas.openxmlformats.org/officeDocument/2006/relationships/slideLayout" Target="../slideLayouts/slideLayout1.xml"/><Relationship Id="rId5" Type="http://schemas.openxmlformats.org/officeDocument/2006/relationships/image" Target="../media/image211.gif"/><Relationship Id="rId4" Type="http://schemas.openxmlformats.org/officeDocument/2006/relationships/image" Target="../media/image272.png"/></Relationships>
</file>

<file path=ppt/slides/_rels/slide4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273.png"/></Relationships>
</file>

<file path=ppt/slides/_rels/slide4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0.xml"/><Relationship Id="rId1" Type="http://schemas.openxmlformats.org/officeDocument/2006/relationships/slideLayout" Target="../slideLayouts/slideLayout2.xml"/><Relationship Id="rId5" Type="http://schemas.openxmlformats.org/officeDocument/2006/relationships/image" Target="../media/image274.png"/><Relationship Id="rId4" Type="http://schemas.openxmlformats.org/officeDocument/2006/relationships/image" Target="../media/image244.png"/></Relationships>
</file>

<file path=ppt/slides/_rels/slide4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1.xml"/><Relationship Id="rId1" Type="http://schemas.openxmlformats.org/officeDocument/2006/relationships/slideLayout" Target="../slideLayouts/slideLayout2.xml"/><Relationship Id="rId5" Type="http://schemas.openxmlformats.org/officeDocument/2006/relationships/image" Target="../media/image275.png"/><Relationship Id="rId4" Type="http://schemas.openxmlformats.org/officeDocument/2006/relationships/image" Target="../media/image244.png"/></Relationships>
</file>

<file path=ppt/slides/_rels/slide4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2.xml"/><Relationship Id="rId1" Type="http://schemas.openxmlformats.org/officeDocument/2006/relationships/slideLayout" Target="../slideLayouts/slideLayout2.xml"/><Relationship Id="rId5" Type="http://schemas.openxmlformats.org/officeDocument/2006/relationships/image" Target="../media/image276.png"/><Relationship Id="rId4" Type="http://schemas.openxmlformats.org/officeDocument/2006/relationships/image" Target="../media/image244.png"/></Relationships>
</file>

<file path=ppt/slides/_rels/slide4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3.xml"/><Relationship Id="rId1" Type="http://schemas.openxmlformats.org/officeDocument/2006/relationships/slideLayout" Target="../slideLayouts/slideLayout2.xml"/><Relationship Id="rId5" Type="http://schemas.openxmlformats.org/officeDocument/2006/relationships/image" Target="../media/image277.png"/><Relationship Id="rId4" Type="http://schemas.openxmlformats.org/officeDocument/2006/relationships/image" Target="../media/image244.png"/></Relationships>
</file>

<file path=ppt/slides/_rels/slide4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4.xml"/><Relationship Id="rId1" Type="http://schemas.openxmlformats.org/officeDocument/2006/relationships/slideLayout" Target="../slideLayouts/slideLayout2.xml"/><Relationship Id="rId5" Type="http://schemas.openxmlformats.org/officeDocument/2006/relationships/image" Target="../media/image278.png"/><Relationship Id="rId4" Type="http://schemas.openxmlformats.org/officeDocument/2006/relationships/image" Target="../media/image244.png"/></Relationships>
</file>

<file path=ppt/slides/_rels/slide4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5.xml"/><Relationship Id="rId1" Type="http://schemas.openxmlformats.org/officeDocument/2006/relationships/slideLayout" Target="../slideLayouts/slideLayout2.xml"/><Relationship Id="rId5" Type="http://schemas.openxmlformats.org/officeDocument/2006/relationships/image" Target="../media/image279.png"/><Relationship Id="rId4" Type="http://schemas.openxmlformats.org/officeDocument/2006/relationships/image" Target="../media/image244.png"/></Relationships>
</file>

<file path=ppt/slides/_rels/slide4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6.xml"/><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image" Target="../media/image244.png"/></Relationships>
</file>

<file path=ppt/slides/_rels/slide4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7.xml"/><Relationship Id="rId1" Type="http://schemas.openxmlformats.org/officeDocument/2006/relationships/slideLayout" Target="../slideLayouts/slideLayout2.xml"/><Relationship Id="rId5" Type="http://schemas.openxmlformats.org/officeDocument/2006/relationships/image" Target="../media/image281.png"/><Relationship Id="rId4" Type="http://schemas.openxmlformats.org/officeDocument/2006/relationships/image" Target="../media/image244.png"/></Relationships>
</file>

<file path=ppt/slides/_rels/slide4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8.xml"/><Relationship Id="rId1" Type="http://schemas.openxmlformats.org/officeDocument/2006/relationships/slideLayout" Target="../slideLayouts/slideLayout2.xml"/><Relationship Id="rId5" Type="http://schemas.openxmlformats.org/officeDocument/2006/relationships/image" Target="../media/image282.png"/><Relationship Id="rId4" Type="http://schemas.openxmlformats.org/officeDocument/2006/relationships/image" Target="../media/image244.png"/></Relationships>
</file>

<file path=ppt/slides/_rels/slide4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0.xml"/><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53.png"/></Relationships>
</file>

<file path=ppt/slides/_rels/slide4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1.xml"/><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53.png"/></Relationships>
</file>

<file path=ppt/slides/_rels/slide4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2.xml"/><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53.png"/></Relationships>
</file>

<file path=ppt/slides/_rels/slide4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3.xml"/><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53.png"/></Relationships>
</file>

<file path=ppt/slides/_rels/slide4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4.xml"/><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53.png"/></Relationships>
</file>

<file path=ppt/slides/_rels/slide4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5.xml"/><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53.png"/></Relationships>
</file>

<file path=ppt/slides/_rels/slide4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6.xml"/><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53.png"/></Relationships>
</file>

<file path=ppt/slides/_rels/slide4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7.xml"/><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53.png"/></Relationships>
</file>

<file path=ppt/slides/_rels/slide4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8.xml"/><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53.png"/></Relationships>
</file>

<file path=ppt/slides/_rels/slide4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9.xml"/><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53.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80.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440.xml"/><Relationship Id="rId1" Type="http://schemas.openxmlformats.org/officeDocument/2006/relationships/slideLayout" Target="../slideLayouts/slideLayout1.xml"/></Relationships>
</file>

<file path=ppt/slides/_rels/slide48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441.xml"/><Relationship Id="rId1" Type="http://schemas.openxmlformats.org/officeDocument/2006/relationships/slideLayout" Target="../slideLayouts/slideLayout1.xml"/></Relationships>
</file>

<file path=ppt/slides/_rels/slide482.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442.xml"/><Relationship Id="rId1" Type="http://schemas.openxmlformats.org/officeDocument/2006/relationships/slideLayout" Target="../slideLayouts/slideLayout1.xml"/><Relationship Id="rId4" Type="http://schemas.openxmlformats.org/officeDocument/2006/relationships/image" Target="../media/image287.jpeg"/></Relationships>
</file>

<file path=ppt/slides/_rels/slide483.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443.xml"/><Relationship Id="rId1" Type="http://schemas.openxmlformats.org/officeDocument/2006/relationships/slideLayout" Target="../slideLayouts/slideLayout1.xml"/><Relationship Id="rId5" Type="http://schemas.openxmlformats.org/officeDocument/2006/relationships/image" Target="../media/image211.gif"/><Relationship Id="rId4" Type="http://schemas.openxmlformats.org/officeDocument/2006/relationships/image" Target="../media/image287.jpeg"/></Relationships>
</file>

<file path=ppt/slides/_rels/slide48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288.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ideo" Target="https://www.youtube.com/embed/MTxv7rSSkgI?feature=oembed"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8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Layout" Target="../slideLayouts/slideLayout13.xml"/><Relationship Id="rId1" Type="http://schemas.openxmlformats.org/officeDocument/2006/relationships/video" Target="https://www.youtube.com/embed/bGetqbqDVaA?feature=oembed" TargetMode="External"/><Relationship Id="rId5" Type="http://schemas.openxmlformats.org/officeDocument/2006/relationships/image" Target="../media/image73.jpeg"/><Relationship Id="rId4" Type="http://schemas.openxmlformats.org/officeDocument/2006/relationships/image" Target="../media/image72.png"/></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v=liKBXp5kdL8" TargetMode="External"/><Relationship Id="rId2" Type="http://schemas.openxmlformats.org/officeDocument/2006/relationships/slideLayout" Target="../slideLayouts/slideLayout18.xml"/><Relationship Id="rId1" Type="http://schemas.openxmlformats.org/officeDocument/2006/relationships/video" Target="https://www.youtube.com/embed/liKBXp5kdL8?feature=oembed" TargetMode="External"/><Relationship Id="rId4" Type="http://schemas.openxmlformats.org/officeDocument/2006/relationships/image" Target="../media/image74.jpeg"/></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43.png"/></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76.png"/><Relationship Id="rId4" Type="http://schemas.openxmlformats.org/officeDocument/2006/relationships/image" Target="../media/image46.png"/></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8.jpeg"/></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562600" y="3897727"/>
            <a:ext cx="3352800" cy="2475104"/>
          </a:xfrm>
          <a:prstGeom prst="rect">
            <a:avLst/>
          </a:prstGeom>
        </p:spPr>
      </p:pic>
      <p:sp>
        <p:nvSpPr>
          <p:cNvPr id="2" name="Title 1"/>
          <p:cNvSpPr>
            <a:spLocks noGrp="1"/>
          </p:cNvSpPr>
          <p:nvPr>
            <p:ph type="ctrTitle"/>
          </p:nvPr>
        </p:nvSpPr>
        <p:spPr>
          <a:xfrm>
            <a:off x="609600" y="152400"/>
            <a:ext cx="7772400" cy="1470025"/>
          </a:xfrm>
        </p:spPr>
        <p:txBody>
          <a:bodyPr>
            <a:normAutofit/>
          </a:bodyPr>
          <a:lstStyle/>
          <a:p>
            <a:r>
              <a:rPr lang="en-US" sz="6600">
                <a:latin typeface="Kristen ITC" panose="03050502040202030202" pitchFamily="66" charset="0"/>
              </a:rPr>
              <a:t>Module 3</a:t>
            </a:r>
          </a:p>
        </p:txBody>
      </p:sp>
      <p:sp>
        <p:nvSpPr>
          <p:cNvPr id="3" name="Subtitle 2"/>
          <p:cNvSpPr>
            <a:spLocks noGrp="1"/>
          </p:cNvSpPr>
          <p:nvPr>
            <p:ph type="subTitle" idx="1"/>
          </p:nvPr>
        </p:nvSpPr>
        <p:spPr>
          <a:xfrm>
            <a:off x="228600" y="1905000"/>
            <a:ext cx="8534400" cy="1752600"/>
          </a:xfrm>
          <a:ln>
            <a:noFill/>
          </a:ln>
        </p:spPr>
        <p:txBody>
          <a:bodyPr>
            <a:noAutofit/>
          </a:bodyPr>
          <a:lstStyle/>
          <a:p>
            <a:r>
              <a:rPr lang="en-US" sz="4000">
                <a:solidFill>
                  <a:srgbClr val="0033CC"/>
                </a:solidFill>
                <a:latin typeface="Kristen ITC" panose="03050502040202030202" pitchFamily="66" charset="0"/>
              </a:rPr>
              <a:t>Comparison of Length, Width, Capacity, and Numbers to 10</a:t>
            </a:r>
          </a:p>
          <a:p>
            <a:r>
              <a:rPr lang="en-US" sz="2400">
                <a:solidFill>
                  <a:srgbClr val="0033CC"/>
                </a:solidFill>
                <a:latin typeface="Kristen ITC" panose="03050502040202030202" pitchFamily="66" charset="0"/>
              </a:rPr>
              <a:t>(Lessons 1-15)</a:t>
            </a: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ounded Rectangle 17"/>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ttp://sr.photos2.fotosearch.com/bthumb/CSP/CSP715/k715445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78" y="3657600"/>
            <a:ext cx="1878496" cy="27529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42991" y="5561005"/>
            <a:ext cx="821059" cy="369332"/>
          </a:xfrm>
          <a:prstGeom prst="rect">
            <a:avLst/>
          </a:prstGeom>
          <a:noFill/>
        </p:spPr>
        <p:txBody>
          <a:bodyPr wrap="none" rtlCol="0">
            <a:spAutoFit/>
          </a:bodyPr>
          <a:lstStyle/>
          <a:p>
            <a:pPr algn="ctr"/>
            <a:r>
              <a:rPr lang="en-US">
                <a:latin typeface="Berlin Sans FB" panose="020E0602020502020306" pitchFamily="34" charset="0"/>
              </a:rPr>
              <a:t>Empty</a:t>
            </a:r>
          </a:p>
        </p:txBody>
      </p:sp>
      <p:sp>
        <p:nvSpPr>
          <p:cNvPr id="13" name="TextBox 12"/>
          <p:cNvSpPr txBox="1"/>
          <p:nvPr/>
        </p:nvSpPr>
        <p:spPr>
          <a:xfrm>
            <a:off x="7530548" y="6233564"/>
            <a:ext cx="537328" cy="369332"/>
          </a:xfrm>
          <a:prstGeom prst="rect">
            <a:avLst/>
          </a:prstGeom>
          <a:noFill/>
        </p:spPr>
        <p:txBody>
          <a:bodyPr wrap="none" rtlCol="0">
            <a:spAutoFit/>
          </a:bodyPr>
          <a:lstStyle/>
          <a:p>
            <a:pPr algn="ctr"/>
            <a:r>
              <a:rPr lang="en-US">
                <a:latin typeface="Berlin Sans FB" panose="020E0602020502020306" pitchFamily="34" charset="0"/>
              </a:rPr>
              <a:t>Full</a:t>
            </a:r>
          </a:p>
        </p:txBody>
      </p:sp>
    </p:spTree>
    <p:extLst>
      <p:ext uri="{BB962C8B-B14F-4D97-AF65-F5344CB8AC3E}">
        <p14:creationId xmlns:p14="http://schemas.microsoft.com/office/powerpoint/2010/main" val="427382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 Finger Counting</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70C0"/>
                </a:solidFill>
              </a:rPr>
              <a:t>Stay there at 9.  Now, show me one more (click).  How many fingers are you showing on your left hand?  And your right hand?  How many fingers in all?  Let’s count on like we did before!</a:t>
            </a:r>
          </a:p>
        </p:txBody>
      </p:sp>
      <p:pic>
        <p:nvPicPr>
          <p:cNvPr id="4" name="Picture 3"/>
          <p:cNvPicPr>
            <a:picLocks noChangeAspect="1"/>
          </p:cNvPicPr>
          <p:nvPr/>
        </p:nvPicPr>
        <p:blipFill>
          <a:blip r:embed="rId4"/>
          <a:stretch>
            <a:fillRect/>
          </a:stretch>
        </p:blipFill>
        <p:spPr>
          <a:xfrm>
            <a:off x="1940605" y="2340418"/>
            <a:ext cx="2667000" cy="3309938"/>
          </a:xfrm>
          <a:prstGeom prst="rect">
            <a:avLst/>
          </a:prstGeom>
        </p:spPr>
      </p:pic>
      <p:pic>
        <p:nvPicPr>
          <p:cNvPr id="22" name="Picture 2" descr="http://www.clipartbest.com/cliparts/pi5/oqj/pi5oqjgzT.png"/>
          <p:cNvPicPr>
            <a:picLocks noChangeAspect="1" noChangeArrowheads="1"/>
          </p:cNvPicPr>
          <p:nvPr/>
        </p:nvPicPr>
        <p:blipFill>
          <a:blip r:embed="rId5" cstate="print"/>
          <a:srcRect/>
          <a:stretch>
            <a:fillRect/>
          </a:stretch>
        </p:blipFill>
        <p:spPr bwMode="auto">
          <a:xfrm>
            <a:off x="7293520" y="4419600"/>
            <a:ext cx="1515888" cy="2114491"/>
          </a:xfrm>
          <a:prstGeom prst="rect">
            <a:avLst/>
          </a:prstGeom>
          <a:noFill/>
        </p:spPr>
      </p:pic>
      <p:pic>
        <p:nvPicPr>
          <p:cNvPr id="3" name="Picture 2"/>
          <p:cNvPicPr>
            <a:picLocks noChangeAspect="1"/>
          </p:cNvPicPr>
          <p:nvPr/>
        </p:nvPicPr>
        <p:blipFill>
          <a:blip r:embed="rId6"/>
          <a:stretch>
            <a:fillRect/>
          </a:stretch>
        </p:blipFill>
        <p:spPr>
          <a:xfrm>
            <a:off x="4932430" y="2340418"/>
            <a:ext cx="2075164" cy="3168001"/>
          </a:xfrm>
          <a:prstGeom prst="rect">
            <a:avLst/>
          </a:prstGeom>
        </p:spPr>
      </p:pic>
      <p:pic>
        <p:nvPicPr>
          <p:cNvPr id="8" name="Picture 7"/>
          <p:cNvPicPr>
            <a:picLocks noChangeAspect="1"/>
          </p:cNvPicPr>
          <p:nvPr/>
        </p:nvPicPr>
        <p:blipFill>
          <a:blip r:embed="rId7"/>
          <a:stretch>
            <a:fillRect/>
          </a:stretch>
        </p:blipFill>
        <p:spPr>
          <a:xfrm>
            <a:off x="4872829" y="2451779"/>
            <a:ext cx="2277728" cy="3056640"/>
          </a:xfrm>
          <a:prstGeom prst="rect">
            <a:avLst/>
          </a:prstGeom>
        </p:spPr>
      </p:pic>
    </p:spTree>
    <p:extLst>
      <p:ext uri="{BB962C8B-B14F-4D97-AF65-F5344CB8AC3E}">
        <p14:creationId xmlns:p14="http://schemas.microsoft.com/office/powerpoint/2010/main" val="15634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3.</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15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4.</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46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5.</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24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6.</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59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7.</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47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8.</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3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9.</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58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3.</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18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1.</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17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4.</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27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so good at counting to ten.  It’s time to start counting higher!  Next is ten 1.  Repeat please.  We can show it on our hands like this:  10 (push out both hands like doing a push-up in the air) 1 (push out the left hand pinky finger).  It’s your turn!  Ready?</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4423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2.</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79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5.</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06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9.</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3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6.</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81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8.</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7.</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61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 Finger Counting</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70C0"/>
                </a:solidFill>
              </a:rPr>
              <a:t>Quick!  Show me 5 (click)!   Show me 1 more (click).  We can count from 5 like this:  5 (push out left hand), 1 more (push out thumb of right hand) is…(push both the left hand and thumb of the right hand) 6!</a:t>
            </a:r>
          </a:p>
        </p:txBody>
      </p:sp>
      <p:pic>
        <p:nvPicPr>
          <p:cNvPr id="4" name="Picture 3"/>
          <p:cNvPicPr>
            <a:picLocks noChangeAspect="1"/>
          </p:cNvPicPr>
          <p:nvPr/>
        </p:nvPicPr>
        <p:blipFill>
          <a:blip r:embed="rId4"/>
          <a:stretch>
            <a:fillRect/>
          </a:stretch>
        </p:blipFill>
        <p:spPr>
          <a:xfrm>
            <a:off x="1940605" y="2340418"/>
            <a:ext cx="2667000" cy="3309938"/>
          </a:xfrm>
          <a:prstGeom prst="rect">
            <a:avLst/>
          </a:prstGeom>
        </p:spPr>
      </p:pic>
      <p:pic>
        <p:nvPicPr>
          <p:cNvPr id="8" name="Picture 7"/>
          <p:cNvPicPr>
            <a:picLocks noChangeAspect="1"/>
          </p:cNvPicPr>
          <p:nvPr/>
        </p:nvPicPr>
        <p:blipFill>
          <a:blip r:embed="rId5"/>
          <a:stretch>
            <a:fillRect/>
          </a:stretch>
        </p:blipFill>
        <p:spPr>
          <a:xfrm>
            <a:off x="4513604" y="2376621"/>
            <a:ext cx="2362199" cy="3237531"/>
          </a:xfrm>
          <a:prstGeom prst="rect">
            <a:avLst/>
          </a:prstGeom>
        </p:spPr>
      </p:pic>
      <p:pic>
        <p:nvPicPr>
          <p:cNvPr id="22" name="Picture 2" descr="http://www.clipartbest.com/cliparts/pi5/oqj/pi5oqjgzT.png"/>
          <p:cNvPicPr>
            <a:picLocks noChangeAspect="1" noChangeArrowheads="1"/>
          </p:cNvPicPr>
          <p:nvPr/>
        </p:nvPicPr>
        <p:blipFill>
          <a:blip r:embed="rId6" cstate="print"/>
          <a:srcRect/>
          <a:stretch>
            <a:fillRect/>
          </a:stretch>
        </p:blipFill>
        <p:spPr bwMode="auto">
          <a:xfrm>
            <a:off x="7293520" y="4419600"/>
            <a:ext cx="1515888" cy="2114491"/>
          </a:xfrm>
          <a:prstGeom prst="rect">
            <a:avLst/>
          </a:prstGeom>
          <a:noFill/>
        </p:spPr>
      </p:pic>
    </p:spTree>
    <p:extLst>
      <p:ext uri="{BB962C8B-B14F-4D97-AF65-F5344CB8AC3E}">
        <p14:creationId xmlns:p14="http://schemas.microsoft.com/office/powerpoint/2010/main" val="205463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 Finger Counting</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70C0"/>
                </a:solidFill>
              </a:rPr>
              <a:t>Stay there at 6.  Now, show me one more (click).  How many fingers are you showing on your left hand?  And your right hand?  How many fingers in all?  Let’s count on like we did before!</a:t>
            </a:r>
          </a:p>
        </p:txBody>
      </p:sp>
      <p:pic>
        <p:nvPicPr>
          <p:cNvPr id="4" name="Picture 3"/>
          <p:cNvPicPr>
            <a:picLocks noChangeAspect="1"/>
          </p:cNvPicPr>
          <p:nvPr/>
        </p:nvPicPr>
        <p:blipFill>
          <a:blip r:embed="rId4"/>
          <a:stretch>
            <a:fillRect/>
          </a:stretch>
        </p:blipFill>
        <p:spPr>
          <a:xfrm>
            <a:off x="1940605" y="2340418"/>
            <a:ext cx="2667000" cy="3309938"/>
          </a:xfrm>
          <a:prstGeom prst="rect">
            <a:avLst/>
          </a:prstGeom>
        </p:spPr>
      </p:pic>
      <p:pic>
        <p:nvPicPr>
          <p:cNvPr id="22" name="Picture 2" descr="http://www.clipartbest.com/cliparts/pi5/oqj/pi5oqjgzT.png"/>
          <p:cNvPicPr>
            <a:picLocks noChangeAspect="1" noChangeArrowheads="1"/>
          </p:cNvPicPr>
          <p:nvPr/>
        </p:nvPicPr>
        <p:blipFill>
          <a:blip r:embed="rId5" cstate="print"/>
          <a:srcRect/>
          <a:stretch>
            <a:fillRect/>
          </a:stretch>
        </p:blipFill>
        <p:spPr bwMode="auto">
          <a:xfrm>
            <a:off x="7293520" y="4419600"/>
            <a:ext cx="1515888" cy="2114491"/>
          </a:xfrm>
          <a:prstGeom prst="rect">
            <a:avLst/>
          </a:prstGeom>
          <a:noFill/>
        </p:spPr>
      </p:pic>
      <p:pic>
        <p:nvPicPr>
          <p:cNvPr id="21" name="Picture 20"/>
          <p:cNvPicPr>
            <a:picLocks noChangeAspect="1"/>
          </p:cNvPicPr>
          <p:nvPr/>
        </p:nvPicPr>
        <p:blipFill>
          <a:blip r:embed="rId6"/>
          <a:stretch>
            <a:fillRect/>
          </a:stretch>
        </p:blipFill>
        <p:spPr>
          <a:xfrm>
            <a:off x="4513604" y="2376621"/>
            <a:ext cx="2362199" cy="3237531"/>
          </a:xfrm>
          <a:prstGeom prst="rect">
            <a:avLst/>
          </a:prstGeom>
        </p:spPr>
      </p:pic>
      <p:pic>
        <p:nvPicPr>
          <p:cNvPr id="3" name="Picture 2"/>
          <p:cNvPicPr>
            <a:picLocks noChangeAspect="1"/>
          </p:cNvPicPr>
          <p:nvPr/>
        </p:nvPicPr>
        <p:blipFill>
          <a:blip r:embed="rId7"/>
          <a:stretch>
            <a:fillRect/>
          </a:stretch>
        </p:blipFill>
        <p:spPr>
          <a:xfrm>
            <a:off x="4753046" y="2427039"/>
            <a:ext cx="1916235" cy="3136693"/>
          </a:xfrm>
          <a:prstGeom prst="rect">
            <a:avLst/>
          </a:prstGeom>
        </p:spPr>
      </p:pic>
    </p:spTree>
    <p:extLst>
      <p:ext uri="{BB962C8B-B14F-4D97-AF65-F5344CB8AC3E}">
        <p14:creationId xmlns:p14="http://schemas.microsoft.com/office/powerpoint/2010/main" val="318051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1"/>
                                        </p:tgtEl>
                                        <p:attrNameLst>
                                          <p:attrName>ppt_w</p:attrName>
                                        </p:attrNameLst>
                                      </p:cBhvr>
                                      <p:tavLst>
                                        <p:tav tm="0">
                                          <p:val>
                                            <p:strVal val="ppt_w"/>
                                          </p:val>
                                        </p:tav>
                                        <p:tav tm="100000">
                                          <p:val>
                                            <p:fltVal val="0"/>
                                          </p:val>
                                        </p:tav>
                                      </p:tavLst>
                                    </p:anim>
                                    <p:anim calcmode="lin" valueType="num">
                                      <p:cBhvr>
                                        <p:cTn id="7" dur="500"/>
                                        <p:tgtEl>
                                          <p:spTgt spid="21"/>
                                        </p:tgtEl>
                                        <p:attrNameLst>
                                          <p:attrName>ppt_h</p:attrName>
                                        </p:attrNameLst>
                                      </p:cBhvr>
                                      <p:tavLst>
                                        <p:tav tm="0">
                                          <p:val>
                                            <p:strVal val="ppt_h"/>
                                          </p:val>
                                        </p:tav>
                                        <p:tav tm="100000">
                                          <p:val>
                                            <p:fltVal val="0"/>
                                          </p:val>
                                        </p:tav>
                                      </p:tavLst>
                                    </p:anim>
                                    <p:animEffect transition="out" filter="fade">
                                      <p:cBhvr>
                                        <p:cTn id="8" dur="500"/>
                                        <p:tgtEl>
                                          <p:spTgt spid="21"/>
                                        </p:tgtEl>
                                      </p:cBhvr>
                                    </p:animEffect>
                                    <p:set>
                                      <p:cBhvr>
                                        <p:cTn id="9" dur="1" fill="hold">
                                          <p:stCondLst>
                                            <p:cond delay="499"/>
                                          </p:stCondLst>
                                        </p:cTn>
                                        <p:tgtEl>
                                          <p:spTgt spid="21"/>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 Finger Counting</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70C0"/>
                </a:solidFill>
              </a:rPr>
              <a:t>Stay there at 7.  Now, show me one more (click).  How many fingers are you showing on your left hand?  And your right hand?  How many fingers in all?  Let’s count on like we did before!</a:t>
            </a:r>
          </a:p>
        </p:txBody>
      </p:sp>
      <p:pic>
        <p:nvPicPr>
          <p:cNvPr id="4" name="Picture 3"/>
          <p:cNvPicPr>
            <a:picLocks noChangeAspect="1"/>
          </p:cNvPicPr>
          <p:nvPr/>
        </p:nvPicPr>
        <p:blipFill>
          <a:blip r:embed="rId4"/>
          <a:stretch>
            <a:fillRect/>
          </a:stretch>
        </p:blipFill>
        <p:spPr>
          <a:xfrm>
            <a:off x="1940605" y="2340418"/>
            <a:ext cx="2667000" cy="3309938"/>
          </a:xfrm>
          <a:prstGeom prst="rect">
            <a:avLst/>
          </a:prstGeom>
        </p:spPr>
      </p:pic>
      <p:pic>
        <p:nvPicPr>
          <p:cNvPr id="22" name="Picture 2" descr="http://www.clipartbest.com/cliparts/pi5/oqj/pi5oqjgzT.png"/>
          <p:cNvPicPr>
            <a:picLocks noChangeAspect="1" noChangeArrowheads="1"/>
          </p:cNvPicPr>
          <p:nvPr/>
        </p:nvPicPr>
        <p:blipFill>
          <a:blip r:embed="rId5" cstate="print"/>
          <a:srcRect/>
          <a:stretch>
            <a:fillRect/>
          </a:stretch>
        </p:blipFill>
        <p:spPr bwMode="auto">
          <a:xfrm>
            <a:off x="7293520" y="4419600"/>
            <a:ext cx="1515888" cy="2114491"/>
          </a:xfrm>
          <a:prstGeom prst="rect">
            <a:avLst/>
          </a:prstGeom>
          <a:noFill/>
        </p:spPr>
      </p:pic>
      <p:pic>
        <p:nvPicPr>
          <p:cNvPr id="23" name="Picture 22"/>
          <p:cNvPicPr>
            <a:picLocks noChangeAspect="1"/>
          </p:cNvPicPr>
          <p:nvPr/>
        </p:nvPicPr>
        <p:blipFill>
          <a:blip r:embed="rId6"/>
          <a:stretch>
            <a:fillRect/>
          </a:stretch>
        </p:blipFill>
        <p:spPr>
          <a:xfrm>
            <a:off x="4753046" y="2427039"/>
            <a:ext cx="1916235" cy="3136693"/>
          </a:xfrm>
          <a:prstGeom prst="rect">
            <a:avLst/>
          </a:prstGeom>
        </p:spPr>
      </p:pic>
      <p:pic>
        <p:nvPicPr>
          <p:cNvPr id="7" name="Picture 6"/>
          <p:cNvPicPr>
            <a:picLocks noChangeAspect="1"/>
          </p:cNvPicPr>
          <p:nvPr/>
        </p:nvPicPr>
        <p:blipFill>
          <a:blip r:embed="rId7"/>
          <a:stretch>
            <a:fillRect/>
          </a:stretch>
        </p:blipFill>
        <p:spPr>
          <a:xfrm>
            <a:off x="4827131" y="2427039"/>
            <a:ext cx="2035670" cy="3036635"/>
          </a:xfrm>
          <a:prstGeom prst="rect">
            <a:avLst/>
          </a:prstGeom>
        </p:spPr>
      </p:pic>
    </p:spTree>
    <p:extLst>
      <p:ext uri="{BB962C8B-B14F-4D97-AF65-F5344CB8AC3E}">
        <p14:creationId xmlns:p14="http://schemas.microsoft.com/office/powerpoint/2010/main" val="37843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3"/>
                                        </p:tgtEl>
                                        <p:attrNameLst>
                                          <p:attrName>ppt_w</p:attrName>
                                        </p:attrNameLst>
                                      </p:cBhvr>
                                      <p:tavLst>
                                        <p:tav tm="0">
                                          <p:val>
                                            <p:strVal val="ppt_w"/>
                                          </p:val>
                                        </p:tav>
                                        <p:tav tm="100000">
                                          <p:val>
                                            <p:fltVal val="0"/>
                                          </p:val>
                                        </p:tav>
                                      </p:tavLst>
                                    </p:anim>
                                    <p:anim calcmode="lin" valueType="num">
                                      <p:cBhvr>
                                        <p:cTn id="7" dur="500"/>
                                        <p:tgtEl>
                                          <p:spTgt spid="23"/>
                                        </p:tgtEl>
                                        <p:attrNameLst>
                                          <p:attrName>ppt_h</p:attrName>
                                        </p:attrNameLst>
                                      </p:cBhvr>
                                      <p:tavLst>
                                        <p:tav tm="0">
                                          <p:val>
                                            <p:strVal val="ppt_h"/>
                                          </p:val>
                                        </p:tav>
                                        <p:tav tm="100000">
                                          <p:val>
                                            <p:fltVal val="0"/>
                                          </p:val>
                                        </p:tav>
                                      </p:tavLst>
                                    </p:anim>
                                    <p:animEffect transition="out" filter="fade">
                                      <p:cBhvr>
                                        <p:cTn id="8" dur="500"/>
                                        <p:tgtEl>
                                          <p:spTgt spid="23"/>
                                        </p:tgtEl>
                                      </p:cBhvr>
                                    </p:animEffect>
                                    <p:set>
                                      <p:cBhvr>
                                        <p:cTn id="9" dur="1" fill="hold">
                                          <p:stCondLst>
                                            <p:cond delay="499"/>
                                          </p:stCondLst>
                                        </p:cTn>
                                        <p:tgtEl>
                                          <p:spTgt spid="23"/>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 Finger Counting</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70C0"/>
                </a:solidFill>
              </a:rPr>
              <a:t>Stay there at 8.  Now, show me one more (click).  How many fingers are you showing on your left hand?  And your right hand?  How many fingers in all?  Let’s count on like we did before!</a:t>
            </a:r>
          </a:p>
        </p:txBody>
      </p:sp>
      <p:pic>
        <p:nvPicPr>
          <p:cNvPr id="4" name="Picture 3"/>
          <p:cNvPicPr>
            <a:picLocks noChangeAspect="1"/>
          </p:cNvPicPr>
          <p:nvPr/>
        </p:nvPicPr>
        <p:blipFill>
          <a:blip r:embed="rId4"/>
          <a:stretch>
            <a:fillRect/>
          </a:stretch>
        </p:blipFill>
        <p:spPr>
          <a:xfrm>
            <a:off x="1940605" y="2340418"/>
            <a:ext cx="2667000" cy="3309938"/>
          </a:xfrm>
          <a:prstGeom prst="rect">
            <a:avLst/>
          </a:prstGeom>
        </p:spPr>
      </p:pic>
      <p:pic>
        <p:nvPicPr>
          <p:cNvPr id="22" name="Picture 2" descr="http://www.clipartbest.com/cliparts/pi5/oqj/pi5oqjgzT.png"/>
          <p:cNvPicPr>
            <a:picLocks noChangeAspect="1" noChangeArrowheads="1"/>
          </p:cNvPicPr>
          <p:nvPr/>
        </p:nvPicPr>
        <p:blipFill>
          <a:blip r:embed="rId5" cstate="print"/>
          <a:srcRect/>
          <a:stretch>
            <a:fillRect/>
          </a:stretch>
        </p:blipFill>
        <p:spPr bwMode="auto">
          <a:xfrm>
            <a:off x="7293520" y="4419600"/>
            <a:ext cx="1515888" cy="2114491"/>
          </a:xfrm>
          <a:prstGeom prst="rect">
            <a:avLst/>
          </a:prstGeom>
          <a:noFill/>
        </p:spPr>
      </p:pic>
      <p:pic>
        <p:nvPicPr>
          <p:cNvPr id="7" name="Picture 6"/>
          <p:cNvPicPr>
            <a:picLocks noChangeAspect="1"/>
          </p:cNvPicPr>
          <p:nvPr/>
        </p:nvPicPr>
        <p:blipFill>
          <a:blip r:embed="rId6"/>
          <a:stretch>
            <a:fillRect/>
          </a:stretch>
        </p:blipFill>
        <p:spPr>
          <a:xfrm>
            <a:off x="4827881" y="2340418"/>
            <a:ext cx="2035670" cy="3036635"/>
          </a:xfrm>
          <a:prstGeom prst="rect">
            <a:avLst/>
          </a:prstGeom>
        </p:spPr>
      </p:pic>
      <p:pic>
        <p:nvPicPr>
          <p:cNvPr id="3" name="Picture 2"/>
          <p:cNvPicPr>
            <a:picLocks noChangeAspect="1"/>
          </p:cNvPicPr>
          <p:nvPr/>
        </p:nvPicPr>
        <p:blipFill>
          <a:blip r:embed="rId7"/>
          <a:stretch>
            <a:fillRect/>
          </a:stretch>
        </p:blipFill>
        <p:spPr>
          <a:xfrm>
            <a:off x="5008663" y="2308844"/>
            <a:ext cx="2075164" cy="3168001"/>
          </a:xfrm>
          <a:prstGeom prst="rect">
            <a:avLst/>
          </a:prstGeom>
        </p:spPr>
      </p:pic>
    </p:spTree>
    <p:extLst>
      <p:ext uri="{BB962C8B-B14F-4D97-AF65-F5344CB8AC3E}">
        <p14:creationId xmlns:p14="http://schemas.microsoft.com/office/powerpoint/2010/main" val="118629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Let’s keep going!  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2</a:t>
            </a:r>
          </a:p>
        </p:txBody>
      </p:sp>
    </p:spTree>
    <p:extLst>
      <p:ext uri="{BB962C8B-B14F-4D97-AF65-F5344CB8AC3E}">
        <p14:creationId xmlns:p14="http://schemas.microsoft.com/office/powerpoint/2010/main" val="60307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 fill="hold"/>
                                        <p:tgtEl>
                                          <p:spTgt spid="2050"/>
                                        </p:tgtEl>
                                        <p:attrNameLst>
                                          <p:attrName>ppt_w</p:attrName>
                                        </p:attrNameLst>
                                      </p:cBhvr>
                                      <p:tavLst>
                                        <p:tav tm="0">
                                          <p:val>
                                            <p:fltVal val="0"/>
                                          </p:val>
                                        </p:tav>
                                        <p:tav tm="100000">
                                          <p:val>
                                            <p:strVal val="#ppt_w"/>
                                          </p:val>
                                        </p:tav>
                                      </p:tavLst>
                                    </p:anim>
                                    <p:anim calcmode="lin" valueType="num">
                                      <p:cBhvr>
                                        <p:cTn id="20" dur="500" fill="hold"/>
                                        <p:tgtEl>
                                          <p:spTgt spid="2050"/>
                                        </p:tgtEl>
                                        <p:attrNameLst>
                                          <p:attrName>ppt_h</p:attrName>
                                        </p:attrNameLst>
                                      </p:cBhvr>
                                      <p:tavLst>
                                        <p:tav tm="0">
                                          <p:val>
                                            <p:fltVal val="0"/>
                                          </p:val>
                                        </p:tav>
                                        <p:tav tm="100000">
                                          <p:val>
                                            <p:strVal val="#ppt_h"/>
                                          </p:val>
                                        </p:tav>
                                      </p:tavLst>
                                    </p:anim>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 Finger Counting</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70C0"/>
                </a:solidFill>
              </a:rPr>
              <a:t>Stay there at 9.  Now, show me one more (click).  How many fingers are you showing on your left hand?  And your right hand?  How many fingers in all?  Let’s count on like we did before!</a:t>
            </a:r>
          </a:p>
        </p:txBody>
      </p:sp>
      <p:pic>
        <p:nvPicPr>
          <p:cNvPr id="4" name="Picture 3"/>
          <p:cNvPicPr>
            <a:picLocks noChangeAspect="1"/>
          </p:cNvPicPr>
          <p:nvPr/>
        </p:nvPicPr>
        <p:blipFill>
          <a:blip r:embed="rId4"/>
          <a:stretch>
            <a:fillRect/>
          </a:stretch>
        </p:blipFill>
        <p:spPr>
          <a:xfrm>
            <a:off x="1940605" y="2340418"/>
            <a:ext cx="2667000" cy="3309938"/>
          </a:xfrm>
          <a:prstGeom prst="rect">
            <a:avLst/>
          </a:prstGeom>
        </p:spPr>
      </p:pic>
      <p:pic>
        <p:nvPicPr>
          <p:cNvPr id="22" name="Picture 2" descr="http://www.clipartbest.com/cliparts/pi5/oqj/pi5oqjgzT.png"/>
          <p:cNvPicPr>
            <a:picLocks noChangeAspect="1" noChangeArrowheads="1"/>
          </p:cNvPicPr>
          <p:nvPr/>
        </p:nvPicPr>
        <p:blipFill>
          <a:blip r:embed="rId5" cstate="print"/>
          <a:srcRect/>
          <a:stretch>
            <a:fillRect/>
          </a:stretch>
        </p:blipFill>
        <p:spPr bwMode="auto">
          <a:xfrm>
            <a:off x="7293520" y="4419600"/>
            <a:ext cx="1515888" cy="2114491"/>
          </a:xfrm>
          <a:prstGeom prst="rect">
            <a:avLst/>
          </a:prstGeom>
          <a:noFill/>
        </p:spPr>
      </p:pic>
      <p:pic>
        <p:nvPicPr>
          <p:cNvPr id="3" name="Picture 2"/>
          <p:cNvPicPr>
            <a:picLocks noChangeAspect="1"/>
          </p:cNvPicPr>
          <p:nvPr/>
        </p:nvPicPr>
        <p:blipFill>
          <a:blip r:embed="rId6"/>
          <a:stretch>
            <a:fillRect/>
          </a:stretch>
        </p:blipFill>
        <p:spPr>
          <a:xfrm>
            <a:off x="4932430" y="2340418"/>
            <a:ext cx="2075164" cy="3168001"/>
          </a:xfrm>
          <a:prstGeom prst="rect">
            <a:avLst/>
          </a:prstGeom>
        </p:spPr>
      </p:pic>
      <p:pic>
        <p:nvPicPr>
          <p:cNvPr id="8" name="Picture 7"/>
          <p:cNvPicPr>
            <a:picLocks noChangeAspect="1"/>
          </p:cNvPicPr>
          <p:nvPr/>
        </p:nvPicPr>
        <p:blipFill>
          <a:blip r:embed="rId7"/>
          <a:stretch>
            <a:fillRect/>
          </a:stretch>
        </p:blipFill>
        <p:spPr>
          <a:xfrm>
            <a:off x="4872829" y="2451779"/>
            <a:ext cx="2277728" cy="3056640"/>
          </a:xfrm>
          <a:prstGeom prst="rect">
            <a:avLst/>
          </a:prstGeom>
        </p:spPr>
      </p:pic>
    </p:spTree>
    <p:extLst>
      <p:ext uri="{BB962C8B-B14F-4D97-AF65-F5344CB8AC3E}">
        <p14:creationId xmlns:p14="http://schemas.microsoft.com/office/powerpoint/2010/main" val="296609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ablackton.files.wordpress.com/2014/07/o_8g0gzfvh2m2u2w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47268"/>
            <a:ext cx="5524500" cy="355282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3, Lesson 4</a:t>
            </a:r>
          </a:p>
        </p:txBody>
      </p:sp>
      <p:sp>
        <p:nvSpPr>
          <p:cNvPr id="16" name="TextBox 15"/>
          <p:cNvSpPr txBox="1"/>
          <p:nvPr/>
        </p:nvSpPr>
        <p:spPr>
          <a:xfrm>
            <a:off x="476911" y="1485165"/>
            <a:ext cx="8103589" cy="2062103"/>
          </a:xfrm>
          <a:prstGeom prst="rect">
            <a:avLst/>
          </a:prstGeom>
          <a:noFill/>
        </p:spPr>
        <p:txBody>
          <a:bodyPr wrap="square" rtlCol="0">
            <a:spAutoFit/>
          </a:bodyPr>
          <a:lstStyle/>
          <a:p>
            <a:pPr algn="ctr"/>
            <a:r>
              <a:rPr lang="en-US" sz="2800" b="1"/>
              <a:t>I am taller than _______.  I am shorter than _______.</a:t>
            </a:r>
          </a:p>
          <a:p>
            <a:pPr algn="ctr"/>
            <a:endParaRPr lang="en-US" sz="2800" b="1"/>
          </a:p>
          <a:p>
            <a:pPr algn="ctr"/>
            <a:r>
              <a:rPr lang="en-US" sz="2400" b="1"/>
              <a:t>Draw two things on your paper that would make your sentence true.  Tell your sentence to your partner.  Does         he agree that it is true?</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419513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4</a:t>
            </a:r>
          </a:p>
        </p:txBody>
      </p:sp>
      <p:sp>
        <p:nvSpPr>
          <p:cNvPr id="39" name="TextBox 38"/>
          <p:cNvSpPr txBox="1"/>
          <p:nvPr/>
        </p:nvSpPr>
        <p:spPr>
          <a:xfrm>
            <a:off x="1692264" y="761902"/>
            <a:ext cx="5713413" cy="954107"/>
          </a:xfrm>
          <a:prstGeom prst="rect">
            <a:avLst/>
          </a:prstGeom>
          <a:noFill/>
        </p:spPr>
        <p:txBody>
          <a:bodyPr wrap="square" rtlCol="0">
            <a:spAutoFit/>
          </a:bodyPr>
          <a:lstStyle/>
          <a:p>
            <a:pPr algn="ctr"/>
            <a:r>
              <a:rPr lang="en-US" sz="2800" b="1"/>
              <a:t>With your partner, make a set of red number stairs from 1 to 5.</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2"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28647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591" y="386162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151" y="339534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421" y="295130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863" y="251683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386" y="429615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978" y="384702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978" y="339832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978" y="296552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13" y="429852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805" y="385204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365" y="339458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951" y="430733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836" y="385955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589" y="430733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encrypted-tbn3.gstatic.com/images?q=tbn:ANd9GcRUgWt2gsCYopHbGvxuQomkFJoFvesn01TcSnqdkYDbkCbmpT5K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40" y="4953000"/>
            <a:ext cx="1789977" cy="16231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encrypted-tbn3.gstatic.com/images?q=tbn:ANd9GcRUgWt2gsCYopHbGvxuQomkFJoFvesn01TcSnqdkYDbkCbmpT5K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7263" y="4947766"/>
            <a:ext cx="1789977" cy="162311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6420431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 descr="https://encrypted-tbn3.gstatic.com/images?q=tbn:ANd9GcRUgWt2gsCYopHbGvxuQomkFJoFvesn01TcSnqdkYDbkCbmpT5K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40" y="4953000"/>
            <a:ext cx="1789977" cy="162311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4</a:t>
            </a:r>
          </a:p>
        </p:txBody>
      </p:sp>
      <p:sp>
        <p:nvSpPr>
          <p:cNvPr id="39" name="TextBox 38"/>
          <p:cNvSpPr txBox="1"/>
          <p:nvPr/>
        </p:nvSpPr>
        <p:spPr>
          <a:xfrm>
            <a:off x="1371600" y="857306"/>
            <a:ext cx="6308736" cy="954107"/>
          </a:xfrm>
          <a:prstGeom prst="rect">
            <a:avLst/>
          </a:prstGeom>
          <a:noFill/>
        </p:spPr>
        <p:txBody>
          <a:bodyPr wrap="square" rtlCol="0">
            <a:spAutoFit/>
          </a:bodyPr>
          <a:lstStyle/>
          <a:p>
            <a:pPr algn="ctr"/>
            <a:r>
              <a:rPr lang="en-US" sz="2800" b="1"/>
              <a:t>Use the orange cubes to make 5-sticks so you can make the rest of the stairs.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2"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4231" y="428559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979" y="383122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978" y="338496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977" y="295076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976" y="248817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735" y="428559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8483" y="383122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8482" y="338496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8481" y="295076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8480" y="248817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5030" y="428559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78" y="383122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77" y="338496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76" y="295076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75" y="248817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3471" y="428559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219" y="383122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218" y="338496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217" y="295076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216" y="248817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2711" y="428559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459" y="383122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458" y="338496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457" y="295076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456" y="248817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s://encrypted-tbn3.gstatic.com/images?q=tbn:ANd9GcRUgWt2gsCYopHbGvxuQomkFJoFvesn01TcSnqdkYDbkCbmpT5K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263" y="4947766"/>
            <a:ext cx="1789977" cy="1623115"/>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4290499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962" y="492552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710" y="447116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709" y="402490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708" y="359070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707" y="312811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137" y="492232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885" y="446795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884" y="402169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883" y="358749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882" y="312490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590" y="492232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6338" y="446795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6337" y="402169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6336" y="358749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6335" y="312490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897" y="493664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645" y="448228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644" y="403602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643" y="3601821"/>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642" y="313923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046" y="494776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794" y="4493401"/>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793" y="404714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792" y="361294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791" y="3150352"/>
            <a:ext cx="680131" cy="68013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4</a:t>
            </a:r>
          </a:p>
        </p:txBody>
      </p:sp>
      <p:sp>
        <p:nvSpPr>
          <p:cNvPr id="39" name="TextBox 38"/>
          <p:cNvSpPr txBox="1"/>
          <p:nvPr/>
        </p:nvSpPr>
        <p:spPr>
          <a:xfrm>
            <a:off x="431650" y="709957"/>
            <a:ext cx="4860936" cy="830997"/>
          </a:xfrm>
          <a:prstGeom prst="rect">
            <a:avLst/>
          </a:prstGeom>
          <a:noFill/>
        </p:spPr>
        <p:txBody>
          <a:bodyPr wrap="square" rtlCol="0">
            <a:spAutoFit/>
          </a:bodyPr>
          <a:lstStyle/>
          <a:p>
            <a:pPr algn="ctr"/>
            <a:r>
              <a:rPr lang="en-US" sz="2400" b="1"/>
              <a:t>Now, put the orange cubes under your red stairs.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2"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309" y="265745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9100" y="223260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660" y="176632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930" y="132228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372" y="88781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895" y="266713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487" y="221800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487" y="176930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487" y="133650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9822" y="266950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7314" y="222302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874" y="176556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60" y="267831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345" y="223053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7098" y="267831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https://encrypted-tbn3.gstatic.com/images?q=tbn:ANd9GcRUgWt2gsCYopHbGvxuQomkFJoFvesn01TcSnqdkYDbkCbmpT5K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840" y="4953000"/>
            <a:ext cx="1789977" cy="162311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https://encrypted-tbn3.gstatic.com/images?q=tbn:ANd9GcRUgWt2gsCYopHbGvxuQomkFJoFvesn01TcSnqdkYDbkCbmpT5K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7263" y="4947766"/>
            <a:ext cx="1789977" cy="1623115"/>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8011289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609" y="494776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357" y="4493401"/>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356" y="404714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355" y="361294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354" y="315035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784" y="494456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532" y="449019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531" y="404393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530" y="360973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529" y="314714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237" y="494456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985" y="449019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984" y="404393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983" y="360973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982" y="314714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544" y="495888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292" y="450452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291" y="4058261"/>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290" y="362405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289" y="3161471"/>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693" y="497000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441" y="451563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440" y="406938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439" y="363517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438" y="3172590"/>
            <a:ext cx="680131" cy="68013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4</a:t>
            </a:r>
          </a:p>
        </p:txBody>
      </p:sp>
      <p:sp>
        <p:nvSpPr>
          <p:cNvPr id="39" name="TextBox 38"/>
          <p:cNvSpPr txBox="1"/>
          <p:nvPr/>
        </p:nvSpPr>
        <p:spPr>
          <a:xfrm>
            <a:off x="431650" y="709957"/>
            <a:ext cx="4860936" cy="830997"/>
          </a:xfrm>
          <a:prstGeom prst="rect">
            <a:avLst/>
          </a:prstGeom>
          <a:noFill/>
        </p:spPr>
        <p:txBody>
          <a:bodyPr wrap="square" rtlCol="0">
            <a:spAutoFit/>
          </a:bodyPr>
          <a:lstStyle/>
          <a:p>
            <a:pPr algn="ctr"/>
            <a:r>
              <a:rPr lang="en-US" sz="2400" b="1"/>
              <a:t>Add other cubes to make the rest of your number stairs!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2"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956" y="267969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747" y="225483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307" y="178855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577" y="134452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019" y="91005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0542" y="268937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134" y="224023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134" y="179154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134" y="135874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0469" y="269174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7961" y="224526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6521" y="178780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107" y="270055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8992" y="225277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7745" y="270055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9659" y="498361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6450" y="455875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010" y="409247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280" y="364844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2722" y="321396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7245" y="499328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837" y="454415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837" y="409546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837" y="366266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172" y="499566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664" y="454917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3224" y="409171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810" y="500446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95" y="455669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448" y="500446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https://encrypted-tbn3.gstatic.com/images?q=tbn:ANd9GcRUgWt2gsCYopHbGvxuQomkFJoFvesn01TcSnqdkYDbkCbmpT5K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840" y="4953000"/>
            <a:ext cx="1789977" cy="162311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https://encrypted-tbn3.gstatic.com/images?q=tbn:ANd9GcRUgWt2gsCYopHbGvxuQomkFJoFvesn01TcSnqdkYDbkCbmpT5K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7263" y="4947766"/>
            <a:ext cx="1789977" cy="1623115"/>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8095295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descr="https://encrypted-tbn3.gstatic.com/images?q=tbn:ANd9GcRUgWt2gsCYopHbGvxuQomkFJoFvesn01TcSnqdkYDbkCbmpT5K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40" y="4953000"/>
            <a:ext cx="1789977" cy="162311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2711" y="506206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459" y="460770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458" y="4161441"/>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457" y="372723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456" y="3264651"/>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886" y="505885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634" y="460449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633" y="415823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632" y="372403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631" y="326144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339" y="505885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087" y="460449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086" y="415823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085" y="372403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084" y="326144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4646" y="507318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394" y="461881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393" y="417256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392" y="373835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391" y="327577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795" y="508430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543" y="462993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542" y="418367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541" y="374947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540" y="3286889"/>
            <a:ext cx="680131" cy="68013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4</a:t>
            </a:r>
          </a:p>
        </p:txBody>
      </p:sp>
      <p:sp>
        <p:nvSpPr>
          <p:cNvPr id="39" name="TextBox 38"/>
          <p:cNvSpPr txBox="1"/>
          <p:nvPr/>
        </p:nvSpPr>
        <p:spPr>
          <a:xfrm>
            <a:off x="431650" y="709957"/>
            <a:ext cx="4860936" cy="1200329"/>
          </a:xfrm>
          <a:prstGeom prst="rect">
            <a:avLst/>
          </a:prstGeom>
          <a:noFill/>
        </p:spPr>
        <p:txBody>
          <a:bodyPr wrap="square" rtlCol="0">
            <a:spAutoFit/>
          </a:bodyPr>
          <a:lstStyle/>
          <a:p>
            <a:pPr algn="ctr"/>
            <a:r>
              <a:rPr lang="en-US" sz="2400" b="1"/>
              <a:t>What do you notice about the number stairs?  Let’s count to make sure we aren’t missing any!</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2"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9058" y="279399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5849" y="236913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409" y="190285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679" y="145882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121" y="102435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644" y="280367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9236" y="235453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9236" y="190584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9236" y="147304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6571" y="280604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063" y="235956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2623" y="190210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0209" y="281484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5094" y="236707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3847" y="281484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61" y="509791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2552" y="467305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112" y="420677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382" y="376274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8824" y="332826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3347" y="510758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5939" y="465845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5939" y="420976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5939" y="377696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74" y="510995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0766" y="466347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9326" y="420601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6912" y="511876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797" y="467099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0550" y="511876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https://encrypted-tbn3.gstatic.com/images?q=tbn:ANd9GcRUgWt2gsCYopHbGvxuQomkFJoFvesn01TcSnqdkYDbkCbmpT5K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263" y="4947766"/>
            <a:ext cx="1789977" cy="1623115"/>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3181483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731" y="524049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479" y="478612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478" y="433986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477" y="390566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476" y="344307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322" y="524631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070" y="479195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069" y="434569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068" y="3911491"/>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067" y="344890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113" y="523707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861" y="478270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860" y="433644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859" y="390224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858" y="343965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055" y="524387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803" y="478950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802" y="434325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801" y="390904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800" y="344646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329" y="522759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077" y="477323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076" y="432697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075" y="389277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lessonpix.com/drawings/27629/100x100/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074" y="3430185"/>
            <a:ext cx="680131" cy="68013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4</a:t>
            </a:r>
          </a:p>
        </p:txBody>
      </p:sp>
      <p:sp>
        <p:nvSpPr>
          <p:cNvPr id="39" name="TextBox 38"/>
          <p:cNvSpPr txBox="1"/>
          <p:nvPr/>
        </p:nvSpPr>
        <p:spPr>
          <a:xfrm rot="20926698">
            <a:off x="-382546" y="539163"/>
            <a:ext cx="4860936" cy="830997"/>
          </a:xfrm>
          <a:prstGeom prst="rect">
            <a:avLst/>
          </a:prstGeom>
          <a:noFill/>
        </p:spPr>
        <p:txBody>
          <a:bodyPr wrap="square" rtlCol="0">
            <a:spAutoFit/>
          </a:bodyPr>
          <a:lstStyle/>
          <a:p>
            <a:pPr algn="ctr"/>
            <a:r>
              <a:rPr lang="en-US" sz="2400" b="1"/>
              <a:t>Now, mix them all up!</a:t>
            </a:r>
          </a:p>
          <a:p>
            <a:pPr algn="ctr"/>
            <a:r>
              <a:rPr lang="en-US" sz="2400" b="1"/>
              <a:t>Can you find your 5-stick?</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2"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618" y="301407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409" y="258922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969" y="212294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3239" y="167890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681" y="124443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7080" y="299112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1547" y="256572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9672" y="213891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5817" y="169887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4345" y="298425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1837" y="253777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0397" y="208031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618" y="298553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110" y="255133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381" y="295814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5392" y="525068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2183" y="482582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0743" y="435954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013" y="391550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8455" y="348103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5456" y="525068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048" y="480154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048" y="435285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048" y="392005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4766" y="522759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258" y="478111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0818" y="432365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909" y="523757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794" y="478979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0990" y="5227131"/>
            <a:ext cx="666521" cy="666521"/>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6563647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4</a:t>
            </a:r>
          </a:p>
        </p:txBody>
      </p:sp>
      <p:sp>
        <p:nvSpPr>
          <p:cNvPr id="39" name="TextBox 38"/>
          <p:cNvSpPr txBox="1"/>
          <p:nvPr/>
        </p:nvSpPr>
        <p:spPr>
          <a:xfrm>
            <a:off x="1485951" y="387124"/>
            <a:ext cx="6193219" cy="1015663"/>
          </a:xfrm>
          <a:prstGeom prst="rect">
            <a:avLst/>
          </a:prstGeom>
          <a:noFill/>
        </p:spPr>
        <p:txBody>
          <a:bodyPr wrap="square" rtlCol="0">
            <a:spAutoFit/>
          </a:bodyPr>
          <a:lstStyle/>
          <a:p>
            <a:pPr algn="ctr"/>
            <a:r>
              <a:rPr lang="en-US" sz="2000" b="1"/>
              <a:t>Let’s compare with your 5-stick! Use this work mat to organize the rest of your stairs.  Is this stick shorter than or longer than my 5-stick?</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2"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32" y="446803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23" y="404317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83" y="357689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53" y="313286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95" y="269838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rot="16200000">
            <a:off x="2139399" y="1204246"/>
            <a:ext cx="4886325" cy="5467350"/>
          </a:xfrm>
          <a:prstGeom prst="rect">
            <a:avLst/>
          </a:prstGeom>
        </p:spPr>
      </p:pic>
      <p:pic>
        <p:nvPicPr>
          <p:cNvPr id="26"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723" y="445442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471" y="400005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470" y="355379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469" y="311959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468" y="265700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467" y="221074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45431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548" y="399995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547" y="355369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546" y="311949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545" y="265690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544" y="221064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cliparts.co/cliparts/Bzi/Xgb/BziXgbkc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611144" y="4390764"/>
            <a:ext cx="2132013" cy="220027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96258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6"/>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4</a:t>
            </a:r>
          </a:p>
        </p:txBody>
      </p:sp>
      <p:sp>
        <p:nvSpPr>
          <p:cNvPr id="39" name="TextBox 38"/>
          <p:cNvSpPr txBox="1"/>
          <p:nvPr/>
        </p:nvSpPr>
        <p:spPr>
          <a:xfrm>
            <a:off x="2065929" y="509645"/>
            <a:ext cx="5012141" cy="707886"/>
          </a:xfrm>
          <a:prstGeom prst="rect">
            <a:avLst/>
          </a:prstGeom>
          <a:noFill/>
        </p:spPr>
        <p:txBody>
          <a:bodyPr wrap="square" rtlCol="0">
            <a:spAutoFit/>
          </a:bodyPr>
          <a:lstStyle/>
          <a:p>
            <a:pPr algn="ctr"/>
            <a:r>
              <a:rPr lang="en-US" sz="2000" b="1"/>
              <a:t>How about this one?  Is it shorter than or longer than my 5-stick?</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2"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32" y="446803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23" y="404317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83" y="357689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53" y="313286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95" y="269838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rot="16200000">
            <a:off x="2139399" y="1204246"/>
            <a:ext cx="4886325" cy="5467350"/>
          </a:xfrm>
          <a:prstGeom prst="rect">
            <a:avLst/>
          </a:prstGeom>
        </p:spPr>
      </p:pic>
      <p:pic>
        <p:nvPicPr>
          <p:cNvPr id="48"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45431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548" y="399995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547" y="355369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546" y="311949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545" y="265690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544" y="221064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721" y="447064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313" y="402151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313" y="357281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313" y="314001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814" y="370722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406" y="325808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406" y="280939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406" y="237659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cliparts.co/cliparts/Bzi/Xgb/BziXgbkc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611144" y="4390764"/>
            <a:ext cx="2132013" cy="220027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8541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1"/>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Let’s keep going!  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3</a:t>
            </a:r>
          </a:p>
        </p:txBody>
      </p:sp>
    </p:spTree>
    <p:extLst>
      <p:ext uri="{BB962C8B-B14F-4D97-AF65-F5344CB8AC3E}">
        <p14:creationId xmlns:p14="http://schemas.microsoft.com/office/powerpoint/2010/main" val="24623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4</a:t>
            </a:r>
          </a:p>
        </p:txBody>
      </p:sp>
      <p:sp>
        <p:nvSpPr>
          <p:cNvPr id="39" name="TextBox 38"/>
          <p:cNvSpPr txBox="1"/>
          <p:nvPr/>
        </p:nvSpPr>
        <p:spPr>
          <a:xfrm>
            <a:off x="880564" y="416132"/>
            <a:ext cx="7382871" cy="1015663"/>
          </a:xfrm>
          <a:prstGeom prst="rect">
            <a:avLst/>
          </a:prstGeom>
          <a:noFill/>
        </p:spPr>
        <p:txBody>
          <a:bodyPr wrap="square" rtlCol="0">
            <a:spAutoFit/>
          </a:bodyPr>
          <a:lstStyle/>
          <a:p>
            <a:pPr algn="ctr"/>
            <a:r>
              <a:rPr lang="en-US" sz="2000" b="1"/>
              <a:t>Take all of the sticks off your mat and mix them up again on your desk.  Find your 5-stick.  Let’s see how long it takes you to measure and sort all of your sticks onto your work mat.  Ready?</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2"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423873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66" y="381388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26" y="334760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96" y="290356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238" y="246909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rot="16200000">
            <a:off x="2139399" y="1204246"/>
            <a:ext cx="4886325" cy="5467350"/>
          </a:xfrm>
          <a:prstGeom prst="rect">
            <a:avLst/>
          </a:prstGeom>
        </p:spPr>
      </p:pic>
      <p:pic>
        <p:nvPicPr>
          <p:cNvPr id="16" name="Picture 4" descr="http://cliparts.co/cliparts/Bzi/Xgb/BziXgbk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611144" y="4390764"/>
            <a:ext cx="2132013" cy="22002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8376381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4</a:t>
            </a:r>
          </a:p>
        </p:txBody>
      </p:sp>
      <p:sp>
        <p:nvSpPr>
          <p:cNvPr id="39" name="TextBox 38"/>
          <p:cNvSpPr txBox="1"/>
          <p:nvPr/>
        </p:nvSpPr>
        <p:spPr>
          <a:xfrm>
            <a:off x="966971" y="508937"/>
            <a:ext cx="7382871" cy="707886"/>
          </a:xfrm>
          <a:prstGeom prst="rect">
            <a:avLst/>
          </a:prstGeom>
          <a:noFill/>
        </p:spPr>
        <p:txBody>
          <a:bodyPr wrap="square" rtlCol="0">
            <a:spAutoFit/>
          </a:bodyPr>
          <a:lstStyle/>
          <a:p>
            <a:pPr algn="ctr"/>
            <a:r>
              <a:rPr lang="en-US" sz="2000" b="1"/>
              <a:t>Take a minute to look at your work mat with your partner.  Talk about what you notice about the sticks that you sorted.</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rot="16200000">
            <a:off x="2222758" y="798900"/>
            <a:ext cx="4886325" cy="6152115"/>
          </a:xfrm>
          <a:prstGeom prst="rect">
            <a:avLst/>
          </a:prstGeom>
        </p:spPr>
      </p:pic>
      <p:pic>
        <p:nvPicPr>
          <p:cNvPr id="10" name="Picture 9"/>
          <p:cNvPicPr>
            <a:picLocks noChangeAspect="1"/>
          </p:cNvPicPr>
          <p:nvPr/>
        </p:nvPicPr>
        <p:blipFill>
          <a:blip r:embed="rId4"/>
          <a:stretch>
            <a:fillRect/>
          </a:stretch>
        </p:blipFill>
        <p:spPr>
          <a:xfrm>
            <a:off x="765175" y="2752725"/>
            <a:ext cx="504825" cy="1819275"/>
          </a:xfrm>
          <a:prstGeom prst="rect">
            <a:avLst/>
          </a:prstGeom>
        </p:spPr>
      </p:pic>
      <p:pic>
        <p:nvPicPr>
          <p:cNvPr id="11" name="Picture 10"/>
          <p:cNvPicPr>
            <a:picLocks noChangeAspect="1"/>
          </p:cNvPicPr>
          <p:nvPr/>
        </p:nvPicPr>
        <p:blipFill>
          <a:blip r:embed="rId5"/>
          <a:stretch>
            <a:fillRect/>
          </a:stretch>
        </p:blipFill>
        <p:spPr>
          <a:xfrm>
            <a:off x="2433086" y="2286000"/>
            <a:ext cx="533400" cy="933450"/>
          </a:xfrm>
          <a:prstGeom prst="rect">
            <a:avLst/>
          </a:prstGeom>
        </p:spPr>
      </p:pic>
      <p:pic>
        <p:nvPicPr>
          <p:cNvPr id="14" name="Picture 13"/>
          <p:cNvPicPr>
            <a:picLocks noChangeAspect="1"/>
          </p:cNvPicPr>
          <p:nvPr/>
        </p:nvPicPr>
        <p:blipFill>
          <a:blip r:embed="rId6"/>
          <a:stretch>
            <a:fillRect/>
          </a:stretch>
        </p:blipFill>
        <p:spPr>
          <a:xfrm>
            <a:off x="3545372" y="2286000"/>
            <a:ext cx="514350" cy="552450"/>
          </a:xfrm>
          <a:prstGeom prst="rect">
            <a:avLst/>
          </a:prstGeom>
        </p:spPr>
      </p:pic>
      <p:pic>
        <p:nvPicPr>
          <p:cNvPr id="16" name="Picture 15"/>
          <p:cNvPicPr>
            <a:picLocks noChangeAspect="1"/>
          </p:cNvPicPr>
          <p:nvPr/>
        </p:nvPicPr>
        <p:blipFill>
          <a:blip r:embed="rId7"/>
          <a:stretch>
            <a:fillRect/>
          </a:stretch>
        </p:blipFill>
        <p:spPr>
          <a:xfrm>
            <a:off x="7078492" y="2379256"/>
            <a:ext cx="533400" cy="2181225"/>
          </a:xfrm>
          <a:prstGeom prst="rect">
            <a:avLst/>
          </a:prstGeom>
        </p:spPr>
      </p:pic>
      <p:pic>
        <p:nvPicPr>
          <p:cNvPr id="17" name="Picture 16"/>
          <p:cNvPicPr>
            <a:picLocks noChangeAspect="1"/>
          </p:cNvPicPr>
          <p:nvPr/>
        </p:nvPicPr>
        <p:blipFill>
          <a:blip r:embed="rId8"/>
          <a:stretch>
            <a:fillRect/>
          </a:stretch>
        </p:blipFill>
        <p:spPr>
          <a:xfrm>
            <a:off x="5985047" y="1984305"/>
            <a:ext cx="581025" cy="3429000"/>
          </a:xfrm>
          <a:prstGeom prst="rect">
            <a:avLst/>
          </a:prstGeom>
        </p:spPr>
      </p:pic>
      <p:pic>
        <p:nvPicPr>
          <p:cNvPr id="18" name="Picture 17"/>
          <p:cNvPicPr>
            <a:picLocks noChangeAspect="1"/>
          </p:cNvPicPr>
          <p:nvPr/>
        </p:nvPicPr>
        <p:blipFill>
          <a:blip r:embed="rId9"/>
          <a:stretch>
            <a:fillRect/>
          </a:stretch>
        </p:blipFill>
        <p:spPr>
          <a:xfrm>
            <a:off x="2208627" y="3795712"/>
            <a:ext cx="514350" cy="1552575"/>
          </a:xfrm>
          <a:prstGeom prst="rect">
            <a:avLst/>
          </a:prstGeom>
        </p:spPr>
      </p:pic>
      <p:pic>
        <p:nvPicPr>
          <p:cNvPr id="20" name="Picture 19"/>
          <p:cNvPicPr>
            <a:picLocks noChangeAspect="1"/>
          </p:cNvPicPr>
          <p:nvPr/>
        </p:nvPicPr>
        <p:blipFill>
          <a:blip r:embed="rId10"/>
          <a:stretch>
            <a:fillRect/>
          </a:stretch>
        </p:blipFill>
        <p:spPr>
          <a:xfrm>
            <a:off x="6496350" y="2375452"/>
            <a:ext cx="571500" cy="2476500"/>
          </a:xfrm>
          <a:prstGeom prst="rect">
            <a:avLst/>
          </a:prstGeom>
        </p:spPr>
      </p:pic>
      <p:pic>
        <p:nvPicPr>
          <p:cNvPr id="21" name="Picture 20"/>
          <p:cNvPicPr>
            <a:picLocks noChangeAspect="1"/>
          </p:cNvPicPr>
          <p:nvPr/>
        </p:nvPicPr>
        <p:blipFill>
          <a:blip r:embed="rId11"/>
          <a:stretch>
            <a:fillRect/>
          </a:stretch>
        </p:blipFill>
        <p:spPr>
          <a:xfrm>
            <a:off x="4863236" y="2286000"/>
            <a:ext cx="542925" cy="3124200"/>
          </a:xfrm>
          <a:prstGeom prst="rect">
            <a:avLst/>
          </a:prstGeom>
        </p:spPr>
      </p:pic>
      <p:pic>
        <p:nvPicPr>
          <p:cNvPr id="22" name="Picture 21"/>
          <p:cNvPicPr>
            <a:picLocks noChangeAspect="1"/>
          </p:cNvPicPr>
          <p:nvPr/>
        </p:nvPicPr>
        <p:blipFill>
          <a:blip r:embed="rId12"/>
          <a:stretch>
            <a:fillRect/>
          </a:stretch>
        </p:blipFill>
        <p:spPr>
          <a:xfrm>
            <a:off x="5449798" y="2692814"/>
            <a:ext cx="552450" cy="2838450"/>
          </a:xfrm>
          <a:prstGeom prst="rect">
            <a:avLst/>
          </a:prstGeom>
        </p:spPr>
      </p:pic>
      <p:pic>
        <p:nvPicPr>
          <p:cNvPr id="23" name="Picture 22"/>
          <p:cNvPicPr>
            <a:picLocks noChangeAspect="1"/>
          </p:cNvPicPr>
          <p:nvPr/>
        </p:nvPicPr>
        <p:blipFill>
          <a:blip r:embed="rId13"/>
          <a:stretch>
            <a:fillRect/>
          </a:stretch>
        </p:blipFill>
        <p:spPr>
          <a:xfrm>
            <a:off x="3171911" y="3595748"/>
            <a:ext cx="495300" cy="1162050"/>
          </a:xfrm>
          <a:prstGeom prst="rect">
            <a:avLst/>
          </a:prstGeom>
        </p:spPr>
      </p:pic>
      <p:pic>
        <p:nvPicPr>
          <p:cNvPr id="24" name="Picture 4" descr="http://cliparts.co/cliparts/Bzi/Xgb/BziXgbkcB.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6611144" y="4390764"/>
            <a:ext cx="2132013" cy="220027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8630076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4</a:t>
            </a:r>
          </a:p>
        </p:txBody>
      </p:sp>
      <p:sp>
        <p:nvSpPr>
          <p:cNvPr id="39" name="TextBox 38"/>
          <p:cNvSpPr txBox="1"/>
          <p:nvPr/>
        </p:nvSpPr>
        <p:spPr>
          <a:xfrm>
            <a:off x="966971" y="508937"/>
            <a:ext cx="7382871" cy="707886"/>
          </a:xfrm>
          <a:prstGeom prst="rect">
            <a:avLst/>
          </a:prstGeom>
          <a:noFill/>
        </p:spPr>
        <p:txBody>
          <a:bodyPr wrap="square" rtlCol="0">
            <a:spAutoFit/>
          </a:bodyPr>
          <a:lstStyle/>
          <a:p>
            <a:pPr algn="ctr"/>
            <a:r>
              <a:rPr lang="en-US" sz="2000" b="1"/>
              <a:t>My ______ stick is shorter than my ______ stick.</a:t>
            </a:r>
          </a:p>
          <a:p>
            <a:pPr algn="ctr"/>
            <a:r>
              <a:rPr lang="en-US" sz="2000" b="1"/>
              <a:t>My ______ stick is longer than my ______ stick.</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rot="16200000">
            <a:off x="2222758" y="798900"/>
            <a:ext cx="4886325" cy="6152115"/>
          </a:xfrm>
          <a:prstGeom prst="rect">
            <a:avLst/>
          </a:prstGeom>
        </p:spPr>
      </p:pic>
      <p:pic>
        <p:nvPicPr>
          <p:cNvPr id="10" name="Picture 9"/>
          <p:cNvPicPr>
            <a:picLocks noChangeAspect="1"/>
          </p:cNvPicPr>
          <p:nvPr/>
        </p:nvPicPr>
        <p:blipFill>
          <a:blip r:embed="rId4"/>
          <a:stretch>
            <a:fillRect/>
          </a:stretch>
        </p:blipFill>
        <p:spPr>
          <a:xfrm>
            <a:off x="765175" y="2752725"/>
            <a:ext cx="504825" cy="1819275"/>
          </a:xfrm>
          <a:prstGeom prst="rect">
            <a:avLst/>
          </a:prstGeom>
        </p:spPr>
      </p:pic>
      <p:pic>
        <p:nvPicPr>
          <p:cNvPr id="11" name="Picture 10"/>
          <p:cNvPicPr>
            <a:picLocks noChangeAspect="1"/>
          </p:cNvPicPr>
          <p:nvPr/>
        </p:nvPicPr>
        <p:blipFill>
          <a:blip r:embed="rId5"/>
          <a:stretch>
            <a:fillRect/>
          </a:stretch>
        </p:blipFill>
        <p:spPr>
          <a:xfrm>
            <a:off x="2433086" y="2286000"/>
            <a:ext cx="533400" cy="933450"/>
          </a:xfrm>
          <a:prstGeom prst="rect">
            <a:avLst/>
          </a:prstGeom>
        </p:spPr>
      </p:pic>
      <p:pic>
        <p:nvPicPr>
          <p:cNvPr id="14" name="Picture 13"/>
          <p:cNvPicPr>
            <a:picLocks noChangeAspect="1"/>
          </p:cNvPicPr>
          <p:nvPr/>
        </p:nvPicPr>
        <p:blipFill>
          <a:blip r:embed="rId6"/>
          <a:stretch>
            <a:fillRect/>
          </a:stretch>
        </p:blipFill>
        <p:spPr>
          <a:xfrm>
            <a:off x="3545372" y="2286000"/>
            <a:ext cx="514350" cy="552450"/>
          </a:xfrm>
          <a:prstGeom prst="rect">
            <a:avLst/>
          </a:prstGeom>
        </p:spPr>
      </p:pic>
      <p:pic>
        <p:nvPicPr>
          <p:cNvPr id="16" name="Picture 15"/>
          <p:cNvPicPr>
            <a:picLocks noChangeAspect="1"/>
          </p:cNvPicPr>
          <p:nvPr/>
        </p:nvPicPr>
        <p:blipFill>
          <a:blip r:embed="rId7"/>
          <a:stretch>
            <a:fillRect/>
          </a:stretch>
        </p:blipFill>
        <p:spPr>
          <a:xfrm>
            <a:off x="7013020" y="2209539"/>
            <a:ext cx="533400" cy="2181225"/>
          </a:xfrm>
          <a:prstGeom prst="rect">
            <a:avLst/>
          </a:prstGeom>
        </p:spPr>
      </p:pic>
      <p:pic>
        <p:nvPicPr>
          <p:cNvPr id="17" name="Picture 16"/>
          <p:cNvPicPr>
            <a:picLocks noChangeAspect="1"/>
          </p:cNvPicPr>
          <p:nvPr/>
        </p:nvPicPr>
        <p:blipFill>
          <a:blip r:embed="rId8"/>
          <a:stretch>
            <a:fillRect/>
          </a:stretch>
        </p:blipFill>
        <p:spPr>
          <a:xfrm>
            <a:off x="5985047" y="1984305"/>
            <a:ext cx="581025" cy="3429000"/>
          </a:xfrm>
          <a:prstGeom prst="rect">
            <a:avLst/>
          </a:prstGeom>
        </p:spPr>
      </p:pic>
      <p:pic>
        <p:nvPicPr>
          <p:cNvPr id="18" name="Picture 17"/>
          <p:cNvPicPr>
            <a:picLocks noChangeAspect="1"/>
          </p:cNvPicPr>
          <p:nvPr/>
        </p:nvPicPr>
        <p:blipFill>
          <a:blip r:embed="rId9"/>
          <a:stretch>
            <a:fillRect/>
          </a:stretch>
        </p:blipFill>
        <p:spPr>
          <a:xfrm>
            <a:off x="2208627" y="3795712"/>
            <a:ext cx="514350" cy="1552575"/>
          </a:xfrm>
          <a:prstGeom prst="rect">
            <a:avLst/>
          </a:prstGeom>
        </p:spPr>
      </p:pic>
      <p:pic>
        <p:nvPicPr>
          <p:cNvPr id="20" name="Picture 19"/>
          <p:cNvPicPr>
            <a:picLocks noChangeAspect="1"/>
          </p:cNvPicPr>
          <p:nvPr/>
        </p:nvPicPr>
        <p:blipFill>
          <a:blip r:embed="rId10"/>
          <a:stretch>
            <a:fillRect/>
          </a:stretch>
        </p:blipFill>
        <p:spPr>
          <a:xfrm>
            <a:off x="6471765" y="2326645"/>
            <a:ext cx="571500" cy="2476500"/>
          </a:xfrm>
          <a:prstGeom prst="rect">
            <a:avLst/>
          </a:prstGeom>
        </p:spPr>
      </p:pic>
      <p:pic>
        <p:nvPicPr>
          <p:cNvPr id="21" name="Picture 20"/>
          <p:cNvPicPr>
            <a:picLocks noChangeAspect="1"/>
          </p:cNvPicPr>
          <p:nvPr/>
        </p:nvPicPr>
        <p:blipFill>
          <a:blip r:embed="rId11"/>
          <a:stretch>
            <a:fillRect/>
          </a:stretch>
        </p:blipFill>
        <p:spPr>
          <a:xfrm>
            <a:off x="4863236" y="2286000"/>
            <a:ext cx="542925" cy="3124200"/>
          </a:xfrm>
          <a:prstGeom prst="rect">
            <a:avLst/>
          </a:prstGeom>
        </p:spPr>
      </p:pic>
      <p:pic>
        <p:nvPicPr>
          <p:cNvPr id="22" name="Picture 21"/>
          <p:cNvPicPr>
            <a:picLocks noChangeAspect="1"/>
          </p:cNvPicPr>
          <p:nvPr/>
        </p:nvPicPr>
        <p:blipFill>
          <a:blip r:embed="rId12"/>
          <a:stretch>
            <a:fillRect/>
          </a:stretch>
        </p:blipFill>
        <p:spPr>
          <a:xfrm>
            <a:off x="5449798" y="2692814"/>
            <a:ext cx="552450" cy="2838450"/>
          </a:xfrm>
          <a:prstGeom prst="rect">
            <a:avLst/>
          </a:prstGeom>
        </p:spPr>
      </p:pic>
      <p:pic>
        <p:nvPicPr>
          <p:cNvPr id="23" name="Picture 22"/>
          <p:cNvPicPr>
            <a:picLocks noChangeAspect="1"/>
          </p:cNvPicPr>
          <p:nvPr/>
        </p:nvPicPr>
        <p:blipFill>
          <a:blip r:embed="rId13"/>
          <a:stretch>
            <a:fillRect/>
          </a:stretch>
        </p:blipFill>
        <p:spPr>
          <a:xfrm>
            <a:off x="3171911" y="3595748"/>
            <a:ext cx="495300" cy="1162050"/>
          </a:xfrm>
          <a:prstGeom prst="rect">
            <a:avLst/>
          </a:prstGeom>
        </p:spPr>
      </p:pic>
      <p:pic>
        <p:nvPicPr>
          <p:cNvPr id="24" name="Picture 4" descr="http://cliparts.co/cliparts/Bzi/Xgb/BziXgbkcB.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6611144" y="4390764"/>
            <a:ext cx="2132013" cy="220027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463276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307975" y="241439"/>
            <a:ext cx="8531225" cy="431523"/>
          </a:xfrm>
          <a:prstGeom prst="rect">
            <a:avLst/>
          </a:prstGeom>
        </p:spPr>
      </p:pic>
      <p:pic>
        <p:nvPicPr>
          <p:cNvPr id="2" name="Picture 1">
            <a:extLst>
              <a:ext uri="{FF2B5EF4-FFF2-40B4-BE49-F238E27FC236}">
                <a16:creationId xmlns:a16="http://schemas.microsoft.com/office/drawing/2014/main" id="{C7E298F4-00E7-4FDC-ADFF-C56D2FAFB8AD}"/>
              </a:ext>
            </a:extLst>
          </p:cNvPr>
          <p:cNvPicPr>
            <a:picLocks noChangeAspect="1"/>
          </p:cNvPicPr>
          <p:nvPr/>
        </p:nvPicPr>
        <p:blipFill>
          <a:blip r:embed="rId4"/>
          <a:stretch>
            <a:fillRect/>
          </a:stretch>
        </p:blipFill>
        <p:spPr>
          <a:xfrm>
            <a:off x="451083" y="1165088"/>
            <a:ext cx="8241833" cy="4016512"/>
          </a:xfrm>
          <a:prstGeom prst="rect">
            <a:avLst/>
          </a:prstGeom>
        </p:spPr>
      </p:pic>
    </p:spTree>
    <p:extLst>
      <p:ext uri="{BB962C8B-B14F-4D97-AF65-F5344CB8AC3E}">
        <p14:creationId xmlns:p14="http://schemas.microsoft.com/office/powerpoint/2010/main" val="25313444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307975" y="241439"/>
            <a:ext cx="8531225" cy="431523"/>
          </a:xfrm>
          <a:prstGeom prst="rect">
            <a:avLst/>
          </a:prstGeom>
        </p:spPr>
      </p:pic>
      <p:pic>
        <p:nvPicPr>
          <p:cNvPr id="3" name="Picture 2">
            <a:extLst>
              <a:ext uri="{FF2B5EF4-FFF2-40B4-BE49-F238E27FC236}">
                <a16:creationId xmlns:a16="http://schemas.microsoft.com/office/drawing/2014/main" id="{E0B137F4-4B2A-49F6-A9D9-3A7075BFE247}"/>
              </a:ext>
            </a:extLst>
          </p:cNvPr>
          <p:cNvPicPr>
            <a:picLocks noChangeAspect="1"/>
          </p:cNvPicPr>
          <p:nvPr/>
        </p:nvPicPr>
        <p:blipFill>
          <a:blip r:embed="rId4"/>
          <a:stretch>
            <a:fillRect/>
          </a:stretch>
        </p:blipFill>
        <p:spPr>
          <a:xfrm>
            <a:off x="725487" y="969825"/>
            <a:ext cx="7693025" cy="4901652"/>
          </a:xfrm>
          <a:prstGeom prst="rect">
            <a:avLst/>
          </a:prstGeom>
        </p:spPr>
      </p:pic>
    </p:spTree>
    <p:extLst>
      <p:ext uri="{BB962C8B-B14F-4D97-AF65-F5344CB8AC3E}">
        <p14:creationId xmlns:p14="http://schemas.microsoft.com/office/powerpoint/2010/main" val="7455020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307975" y="241439"/>
            <a:ext cx="8531225" cy="431523"/>
          </a:xfrm>
          <a:prstGeom prst="rect">
            <a:avLst/>
          </a:prstGeom>
        </p:spPr>
      </p:pic>
      <p:pic>
        <p:nvPicPr>
          <p:cNvPr id="3" name="Picture 2"/>
          <p:cNvPicPr>
            <a:picLocks noChangeAspect="1"/>
          </p:cNvPicPr>
          <p:nvPr/>
        </p:nvPicPr>
        <p:blipFill>
          <a:blip r:embed="rId4"/>
          <a:stretch>
            <a:fillRect/>
          </a:stretch>
        </p:blipFill>
        <p:spPr>
          <a:xfrm>
            <a:off x="1371600" y="969825"/>
            <a:ext cx="6124575" cy="5514975"/>
          </a:xfrm>
          <a:prstGeom prst="rect">
            <a:avLst/>
          </a:prstGeom>
        </p:spPr>
      </p:pic>
    </p:spTree>
    <p:extLst>
      <p:ext uri="{BB962C8B-B14F-4D97-AF65-F5344CB8AC3E}">
        <p14:creationId xmlns:p14="http://schemas.microsoft.com/office/powerpoint/2010/main" val="38289474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307975" y="241439"/>
            <a:ext cx="8531225" cy="431523"/>
          </a:xfrm>
          <a:prstGeom prst="rect">
            <a:avLst/>
          </a:prstGeom>
        </p:spPr>
      </p:pic>
      <p:pic>
        <p:nvPicPr>
          <p:cNvPr id="2" name="Picture 1"/>
          <p:cNvPicPr>
            <a:picLocks noChangeAspect="1"/>
          </p:cNvPicPr>
          <p:nvPr/>
        </p:nvPicPr>
        <p:blipFill>
          <a:blip r:embed="rId4"/>
          <a:stretch>
            <a:fillRect/>
          </a:stretch>
        </p:blipFill>
        <p:spPr>
          <a:xfrm>
            <a:off x="762000" y="1447800"/>
            <a:ext cx="7629888" cy="2295525"/>
          </a:xfrm>
          <a:prstGeom prst="rect">
            <a:avLst/>
          </a:prstGeom>
        </p:spPr>
      </p:pic>
    </p:spTree>
    <p:extLst>
      <p:ext uri="{BB962C8B-B14F-4D97-AF65-F5344CB8AC3E}">
        <p14:creationId xmlns:p14="http://schemas.microsoft.com/office/powerpoint/2010/main" val="26638959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2302678" y="1447106"/>
            <a:ext cx="4541955" cy="2480796"/>
          </a:xfrm>
          <a:prstGeom prst="rect">
            <a:avLst/>
          </a:prstGeom>
        </p:spPr>
      </p:pic>
    </p:spTree>
    <p:extLst>
      <p:ext uri="{BB962C8B-B14F-4D97-AF65-F5344CB8AC3E}">
        <p14:creationId xmlns:p14="http://schemas.microsoft.com/office/powerpoint/2010/main" val="14223631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8559" y="914400"/>
            <a:ext cx="6225975" cy="4685898"/>
          </a:xfrm>
          <a:prstGeom prst="rect">
            <a:avLst/>
          </a:prstGeom>
          <a:noFill/>
        </p:spPr>
        <p:txBody>
          <a:bodyPr wrap="square" rtlCol="0">
            <a:spAutoFit/>
          </a:bodyPr>
          <a:lstStyle/>
          <a:p>
            <a:pPr algn="ctr"/>
            <a:r>
              <a:rPr lang="en-US" sz="4800" b="1">
                <a:latin typeface="Kristen ITC" panose="03050502040202030202" pitchFamily="66" charset="0"/>
              </a:rPr>
              <a:t>Lesson 5</a:t>
            </a:r>
          </a:p>
          <a:p>
            <a:pPr algn="ctr"/>
            <a:endParaRPr lang="en-US" sz="1050">
              <a:latin typeface="Kristen ITC" panose="03050502040202030202" pitchFamily="66" charset="0"/>
            </a:endParaRPr>
          </a:p>
          <a:p>
            <a:pPr algn="ctr"/>
            <a:endParaRPr lang="en-US" sz="4000">
              <a:latin typeface="Kristen ITC" panose="03050502040202030202" pitchFamily="66" charset="0"/>
            </a:endParaRPr>
          </a:p>
          <a:p>
            <a:pPr algn="ctr"/>
            <a:r>
              <a:rPr lang="en-US" sz="3600">
                <a:latin typeface="Kristen ITC" panose="03050502040202030202" pitchFamily="66" charset="0"/>
              </a:rPr>
              <a:t>I can determine which linking cube stick is longer than or shorter than the other.</a:t>
            </a:r>
            <a:endParaRPr lang="en-US" sz="24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8707661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F1F2E-4079-47B0-9869-8AE2DA070A94}"/>
              </a:ext>
            </a:extLst>
          </p:cNvPr>
          <p:cNvSpPr>
            <a:spLocks noGrp="1"/>
          </p:cNvSpPr>
          <p:nvPr>
            <p:ph type="title"/>
          </p:nvPr>
        </p:nvSpPr>
        <p:spPr/>
        <p:txBody>
          <a:bodyPr/>
          <a:lstStyle/>
          <a:p>
            <a:r>
              <a:rPr lang="en-US"/>
              <a:t>MATH</a:t>
            </a:r>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B68AC67A-DD8F-46A8-9120-87CBC6E5FF99}"/>
                  </a:ext>
                </a:extLst>
              </p14:cNvPr>
              <p14:cNvContentPartPr/>
              <p14:nvPr/>
            </p14:nvContentPartPr>
            <p14:xfrm>
              <a:off x="5020991" y="3218494"/>
              <a:ext cx="270" cy="270"/>
            </p14:xfrm>
          </p:contentPart>
        </mc:Choice>
        <mc:Fallback>
          <p:pic>
            <p:nvPicPr>
              <p:cNvPr id="5" name="Ink 4">
                <a:extLst>
                  <a:ext uri="{FF2B5EF4-FFF2-40B4-BE49-F238E27FC236}">
                    <a16:creationId xmlns:a16="http://schemas.microsoft.com/office/drawing/2014/main" id="{B68AC67A-DD8F-46A8-9120-87CBC6E5FF99}"/>
                  </a:ext>
                </a:extLst>
              </p:cNvPr>
              <p:cNvPicPr/>
              <p:nvPr/>
            </p:nvPicPr>
            <p:blipFill>
              <a:blip r:embed="rId4"/>
              <a:stretch>
                <a:fillRect/>
              </a:stretch>
            </p:blipFill>
            <p:spPr>
              <a:xfrm>
                <a:off x="5014241" y="3211744"/>
                <a:ext cx="13500" cy="13500"/>
              </a:xfrm>
              <a:prstGeom prst="rect">
                <a:avLst/>
              </a:prstGeom>
            </p:spPr>
          </p:pic>
        </mc:Fallback>
      </mc:AlternateContent>
      <p:pic>
        <p:nvPicPr>
          <p:cNvPr id="6" name="Online Media 5" title="Big Numbers Song | Count to 100 Song | The Singing Walrus">
            <a:hlinkClick r:id="" action="ppaction://media"/>
            <a:extLst>
              <a:ext uri="{FF2B5EF4-FFF2-40B4-BE49-F238E27FC236}">
                <a16:creationId xmlns:a16="http://schemas.microsoft.com/office/drawing/2014/main" id="{99FDAD14-AC5B-4FAF-86C8-2D86968B9E74}"/>
              </a:ext>
            </a:extLst>
          </p:cNvPr>
          <p:cNvPicPr>
            <a:picLocks noGrp="1" noRot="1" noChangeAspect="1"/>
          </p:cNvPicPr>
          <p:nvPr>
            <p:ph idx="1"/>
            <a:videoFile r:link="rId1"/>
          </p:nvPr>
        </p:nvPicPr>
        <p:blipFill>
          <a:blip r:embed="rId5"/>
          <a:stretch>
            <a:fillRect/>
          </a:stretch>
        </p:blipFill>
        <p:spPr>
          <a:xfrm>
            <a:off x="721519" y="457200"/>
            <a:ext cx="7700962" cy="4351338"/>
          </a:xfrm>
          <a:prstGeom prst="rect">
            <a:avLst/>
          </a:prstGeom>
        </p:spPr>
      </p:pic>
    </p:spTree>
    <p:extLst>
      <p:ext uri="{BB962C8B-B14F-4D97-AF65-F5344CB8AC3E}">
        <p14:creationId xmlns:p14="http://schemas.microsoft.com/office/powerpoint/2010/main" val="259600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Let’s do it again!</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1</a:t>
            </a:r>
          </a:p>
        </p:txBody>
      </p:sp>
    </p:spTree>
    <p:extLst>
      <p:ext uri="{BB962C8B-B14F-4D97-AF65-F5344CB8AC3E}">
        <p14:creationId xmlns:p14="http://schemas.microsoft.com/office/powerpoint/2010/main" val="178758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 fill="hold"/>
                                        <p:tgtEl>
                                          <p:spTgt spid="2050"/>
                                        </p:tgtEl>
                                        <p:attrNameLst>
                                          <p:attrName>ppt_w</p:attrName>
                                        </p:attrNameLst>
                                      </p:cBhvr>
                                      <p:tavLst>
                                        <p:tav tm="0">
                                          <p:val>
                                            <p:fltVal val="0"/>
                                          </p:val>
                                        </p:tav>
                                        <p:tav tm="100000">
                                          <p:val>
                                            <p:strVal val="#ppt_w"/>
                                          </p:val>
                                        </p:tav>
                                      </p:tavLst>
                                    </p:anim>
                                    <p:anim calcmode="lin" valueType="num">
                                      <p:cBhvr>
                                        <p:cTn id="20" dur="500" fill="hold"/>
                                        <p:tgtEl>
                                          <p:spTgt spid="2050"/>
                                        </p:tgtEl>
                                        <p:attrNameLst>
                                          <p:attrName>ppt_h</p:attrName>
                                        </p:attrNameLst>
                                      </p:cBhvr>
                                      <p:tavLst>
                                        <p:tav tm="0">
                                          <p:val>
                                            <p:fltVal val="0"/>
                                          </p:val>
                                        </p:tav>
                                        <p:tav tm="100000">
                                          <p:val>
                                            <p:strVal val="#ppt_h"/>
                                          </p:val>
                                        </p:tav>
                                      </p:tavLst>
                                    </p:anim>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78DCD6-834D-43EF-BCD6-4C315C513950}"/>
              </a:ext>
            </a:extLst>
          </p:cNvPr>
          <p:cNvSpPr txBox="1"/>
          <p:nvPr/>
        </p:nvSpPr>
        <p:spPr>
          <a:xfrm>
            <a:off x="6777781" y="926378"/>
            <a:ext cx="4570952" cy="30008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Arial"/>
                <a:ea typeface="+mn-ea"/>
                <a:cs typeface="+mn-cs"/>
                <a:hlinkClick r:id="rId3"/>
              </a:rPr>
              <a:t>the numeral song - YouTube</a:t>
            </a: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pic>
        <p:nvPicPr>
          <p:cNvPr id="5" name="Online Media 4" title="the numeral song">
            <a:hlinkClick r:id="" action="ppaction://media"/>
            <a:extLst>
              <a:ext uri="{FF2B5EF4-FFF2-40B4-BE49-F238E27FC236}">
                <a16:creationId xmlns:a16="http://schemas.microsoft.com/office/drawing/2014/main" id="{59003488-7DB5-4FC2-8104-2DF3EF221759}"/>
              </a:ext>
            </a:extLst>
          </p:cNvPr>
          <p:cNvPicPr>
            <a:picLocks noRot="1" noChangeAspect="1"/>
          </p:cNvPicPr>
          <p:nvPr>
            <a:videoFile r:link="rId1"/>
          </p:nvPr>
        </p:nvPicPr>
        <p:blipFill>
          <a:blip r:embed="rId4"/>
          <a:stretch>
            <a:fillRect/>
          </a:stretch>
        </p:blipFill>
        <p:spPr>
          <a:xfrm>
            <a:off x="2427652" y="1350082"/>
            <a:ext cx="6403247" cy="3617835"/>
          </a:xfrm>
          <a:prstGeom prst="rect">
            <a:avLst/>
          </a:prstGeom>
        </p:spPr>
      </p:pic>
      <p:sp>
        <p:nvSpPr>
          <p:cNvPr id="6" name="Rectangle 5">
            <a:extLst>
              <a:ext uri="{FF2B5EF4-FFF2-40B4-BE49-F238E27FC236}">
                <a16:creationId xmlns:a16="http://schemas.microsoft.com/office/drawing/2014/main" id="{6D6D4054-37C0-4C99-9B0E-03C0E43A3BE4}"/>
              </a:ext>
            </a:extLst>
          </p:cNvPr>
          <p:cNvSpPr/>
          <p:nvPr/>
        </p:nvSpPr>
        <p:spPr>
          <a:xfrm>
            <a:off x="0" y="1741314"/>
            <a:ext cx="2302553" cy="1107996"/>
          </a:xfrm>
          <a:prstGeom prst="rect">
            <a:avLst/>
          </a:prstGeom>
          <a:noFill/>
        </p:spPr>
        <p:txBody>
          <a:bodyPr wrap="none" lIns="68580" tIns="34290" rIns="68580" bIns="34290">
            <a:spAutoFit/>
          </a:bodyPr>
          <a:lstStyle/>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kumimoji="0" lang="en-US" sz="135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Arial"/>
                <a:ea typeface="+mn-ea"/>
                <a:cs typeface="+mn-cs"/>
              </a:rPr>
              <a:t>Get dry erase boards</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kumimoji="0" lang="en-US" sz="135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Arial"/>
                <a:ea typeface="+mn-ea"/>
                <a:cs typeface="+mn-cs"/>
              </a:rPr>
              <a:t>Get markers/erasers</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kumimoji="0" lang="en-US" sz="135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Arial"/>
                <a:ea typeface="+mn-ea"/>
                <a:cs typeface="+mn-cs"/>
              </a:rPr>
              <a:t>At carpet, play video</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kumimoji="0" lang="en-US" sz="135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Arial"/>
                <a:ea typeface="+mn-ea"/>
                <a:cs typeface="+mn-cs"/>
              </a:rPr>
              <a:t>Students write numbers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Arial"/>
                <a:ea typeface="+mn-ea"/>
                <a:cs typeface="+mn-cs"/>
              </a:rPr>
              <a:t>5. repeat</a:t>
            </a:r>
          </a:p>
        </p:txBody>
      </p:sp>
    </p:spTree>
    <p:extLst>
      <p:ext uri="{BB962C8B-B14F-4D97-AF65-F5344CB8AC3E}">
        <p14:creationId xmlns:p14="http://schemas.microsoft.com/office/powerpoint/2010/main" val="197600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745"/>
        <p:cNvGrpSpPr/>
        <p:nvPr/>
      </p:nvGrpSpPr>
      <p:grpSpPr>
        <a:xfrm>
          <a:off x="0" y="0"/>
          <a:ext cx="0" cy="0"/>
          <a:chOff x="0" y="0"/>
          <a:chExt cx="0" cy="0"/>
        </a:xfrm>
      </p:grpSpPr>
    </p:spTree>
    <p:extLst>
      <p:ext uri="{BB962C8B-B14F-4D97-AF65-F5344CB8AC3E}">
        <p14:creationId xmlns:p14="http://schemas.microsoft.com/office/powerpoint/2010/main" val="28847839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78DCD6-834D-43EF-BCD6-4C315C513950}"/>
              </a:ext>
            </a:extLst>
          </p:cNvPr>
          <p:cNvSpPr txBox="1"/>
          <p:nvPr/>
        </p:nvSpPr>
        <p:spPr>
          <a:xfrm>
            <a:off x="6777781" y="926378"/>
            <a:ext cx="4570952" cy="30008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Arial"/>
                <a:ea typeface="+mn-ea"/>
                <a:cs typeface="+mn-cs"/>
                <a:hlinkClick r:id="rId3"/>
              </a:rPr>
              <a:t>the numeral song - YouTube</a:t>
            </a: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6D6D4054-37C0-4C99-9B0E-03C0E43A3BE4}"/>
              </a:ext>
            </a:extLst>
          </p:cNvPr>
          <p:cNvSpPr/>
          <p:nvPr/>
        </p:nvSpPr>
        <p:spPr>
          <a:xfrm>
            <a:off x="0" y="1741314"/>
            <a:ext cx="2302553" cy="1107996"/>
          </a:xfrm>
          <a:prstGeom prst="rect">
            <a:avLst/>
          </a:prstGeom>
          <a:noFill/>
        </p:spPr>
        <p:txBody>
          <a:bodyPr wrap="none" lIns="68580" tIns="34290" rIns="68580" bIns="34290">
            <a:spAutoFit/>
          </a:bodyPr>
          <a:lstStyle/>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kumimoji="0" lang="en-US" sz="135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Arial"/>
                <a:ea typeface="+mn-ea"/>
                <a:cs typeface="+mn-cs"/>
              </a:rPr>
              <a:t>Get dry erase boards</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kumimoji="0" lang="en-US" sz="135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Arial"/>
                <a:ea typeface="+mn-ea"/>
                <a:cs typeface="+mn-cs"/>
              </a:rPr>
              <a:t>Get markers/erasers</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kumimoji="0" lang="en-US" sz="135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Arial"/>
                <a:ea typeface="+mn-ea"/>
                <a:cs typeface="+mn-cs"/>
              </a:rPr>
              <a:t>At carpet, play video</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kumimoji="0" lang="en-US" sz="135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Arial"/>
                <a:ea typeface="+mn-ea"/>
                <a:cs typeface="+mn-cs"/>
              </a:rPr>
              <a:t>Students write numbers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Arial"/>
                <a:ea typeface="+mn-ea"/>
                <a:cs typeface="+mn-cs"/>
              </a:rPr>
              <a:t>5. repeat</a:t>
            </a:r>
          </a:p>
        </p:txBody>
      </p:sp>
      <p:pic>
        <p:nvPicPr>
          <p:cNvPr id="2" name="Online Media 1" title="Teen Numbers Song &amp; Routine: I Can Write Teen Numbers!">
            <a:hlinkClick r:id="" action="ppaction://media"/>
            <a:extLst>
              <a:ext uri="{FF2B5EF4-FFF2-40B4-BE49-F238E27FC236}">
                <a16:creationId xmlns:a16="http://schemas.microsoft.com/office/drawing/2014/main" id="{7F5F9E20-2FC3-4E39-8E47-41C794D7EE2F}"/>
              </a:ext>
            </a:extLst>
          </p:cNvPr>
          <p:cNvPicPr>
            <a:picLocks noRot="1" noChangeAspect="1"/>
          </p:cNvPicPr>
          <p:nvPr>
            <a:videoFile r:link="rId1"/>
          </p:nvPr>
        </p:nvPicPr>
        <p:blipFill>
          <a:blip r:embed="rId4"/>
          <a:stretch>
            <a:fillRect/>
          </a:stretch>
        </p:blipFill>
        <p:spPr>
          <a:xfrm>
            <a:off x="1371600" y="1785072"/>
            <a:ext cx="7339027" cy="4146550"/>
          </a:xfrm>
          <a:prstGeom prst="rect">
            <a:avLst/>
          </a:prstGeom>
        </p:spPr>
      </p:pic>
    </p:spTree>
    <p:extLst>
      <p:ext uri="{BB962C8B-B14F-4D97-AF65-F5344CB8AC3E}">
        <p14:creationId xmlns:p14="http://schemas.microsoft.com/office/powerpoint/2010/main" val="27538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80D617-FB8C-4C6D-B7CC-841865114779}"/>
              </a:ext>
            </a:extLst>
          </p:cNvPr>
          <p:cNvSpPr>
            <a:spLocks noGrp="1"/>
          </p:cNvSpPr>
          <p:nvPr>
            <p:ph type="title"/>
          </p:nvPr>
        </p:nvSpPr>
        <p:spPr/>
        <p:txBody>
          <a:bodyPr/>
          <a:lstStyle/>
          <a:p>
            <a:pPr algn="ctr"/>
            <a:r>
              <a:rPr lang="en-US">
                <a:latin typeface="Comic Sans MS" panose="030F0702030302020204" pitchFamily="66" charset="0"/>
              </a:rPr>
              <a:t>Chapter 11: Measurement</a:t>
            </a:r>
          </a:p>
        </p:txBody>
      </p:sp>
      <p:pic>
        <p:nvPicPr>
          <p:cNvPr id="7" name="Content Placeholder 6">
            <a:extLst>
              <a:ext uri="{FF2B5EF4-FFF2-40B4-BE49-F238E27FC236}">
                <a16:creationId xmlns:a16="http://schemas.microsoft.com/office/drawing/2014/main" id="{3990773D-57FB-4F68-8783-996B520D850E}"/>
              </a:ext>
            </a:extLst>
          </p:cNvPr>
          <p:cNvPicPr>
            <a:picLocks noGrp="1" noChangeAspect="1"/>
          </p:cNvPicPr>
          <p:nvPr>
            <p:ph idx="1"/>
          </p:nvPr>
        </p:nvPicPr>
        <p:blipFill rotWithShape="1">
          <a:blip r:embed="rId2"/>
          <a:srcRect t="19095"/>
          <a:stretch/>
        </p:blipFill>
        <p:spPr>
          <a:xfrm>
            <a:off x="2438400" y="1448398"/>
            <a:ext cx="4563609" cy="4936196"/>
          </a:xfrm>
          <a:prstGeom prst="rect">
            <a:avLst/>
          </a:prstGeom>
        </p:spPr>
      </p:pic>
    </p:spTree>
    <p:extLst>
      <p:ext uri="{BB962C8B-B14F-4D97-AF65-F5344CB8AC3E}">
        <p14:creationId xmlns:p14="http://schemas.microsoft.com/office/powerpoint/2010/main" val="10757712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D5281D-51AA-4B19-83E4-C451DDB2BA0F}"/>
              </a:ext>
            </a:extLst>
          </p:cNvPr>
          <p:cNvPicPr>
            <a:picLocks noChangeAspect="1"/>
          </p:cNvPicPr>
          <p:nvPr/>
        </p:nvPicPr>
        <p:blipFill>
          <a:blip r:embed="rId2"/>
          <a:stretch>
            <a:fillRect/>
          </a:stretch>
        </p:blipFill>
        <p:spPr>
          <a:xfrm>
            <a:off x="356663" y="968693"/>
            <a:ext cx="3543825" cy="4718915"/>
          </a:xfrm>
          <a:prstGeom prst="rect">
            <a:avLst/>
          </a:prstGeom>
        </p:spPr>
      </p:pic>
      <p:pic>
        <p:nvPicPr>
          <p:cNvPr id="5" name="Picture 4">
            <a:extLst>
              <a:ext uri="{FF2B5EF4-FFF2-40B4-BE49-F238E27FC236}">
                <a16:creationId xmlns:a16="http://schemas.microsoft.com/office/drawing/2014/main" id="{5836AB57-054D-486C-B94A-96C1D8A5B149}"/>
              </a:ext>
            </a:extLst>
          </p:cNvPr>
          <p:cNvPicPr>
            <a:picLocks noChangeAspect="1"/>
          </p:cNvPicPr>
          <p:nvPr/>
        </p:nvPicPr>
        <p:blipFill>
          <a:blip r:embed="rId3"/>
          <a:stretch>
            <a:fillRect/>
          </a:stretch>
        </p:blipFill>
        <p:spPr>
          <a:xfrm>
            <a:off x="4779353" y="968692"/>
            <a:ext cx="3568998" cy="1520483"/>
          </a:xfrm>
          <a:prstGeom prst="rect">
            <a:avLst/>
          </a:prstGeom>
        </p:spPr>
      </p:pic>
      <p:pic>
        <p:nvPicPr>
          <p:cNvPr id="8" name="Picture 7">
            <a:extLst>
              <a:ext uri="{FF2B5EF4-FFF2-40B4-BE49-F238E27FC236}">
                <a16:creationId xmlns:a16="http://schemas.microsoft.com/office/drawing/2014/main" id="{90131034-4DB3-4D60-B835-03C541B717C3}"/>
              </a:ext>
            </a:extLst>
          </p:cNvPr>
          <p:cNvPicPr>
            <a:picLocks noChangeAspect="1"/>
          </p:cNvPicPr>
          <p:nvPr/>
        </p:nvPicPr>
        <p:blipFill>
          <a:blip r:embed="rId4"/>
          <a:stretch>
            <a:fillRect/>
          </a:stretch>
        </p:blipFill>
        <p:spPr>
          <a:xfrm>
            <a:off x="4779353" y="2567908"/>
            <a:ext cx="3574568" cy="1520483"/>
          </a:xfrm>
          <a:prstGeom prst="rect">
            <a:avLst/>
          </a:prstGeom>
        </p:spPr>
      </p:pic>
      <p:pic>
        <p:nvPicPr>
          <p:cNvPr id="9" name="Picture 8">
            <a:extLst>
              <a:ext uri="{FF2B5EF4-FFF2-40B4-BE49-F238E27FC236}">
                <a16:creationId xmlns:a16="http://schemas.microsoft.com/office/drawing/2014/main" id="{53D1D592-E458-4BEB-BEB9-E5702385D7F3}"/>
              </a:ext>
            </a:extLst>
          </p:cNvPr>
          <p:cNvPicPr>
            <a:picLocks noChangeAspect="1"/>
          </p:cNvPicPr>
          <p:nvPr/>
        </p:nvPicPr>
        <p:blipFill>
          <a:blip r:embed="rId5"/>
          <a:stretch>
            <a:fillRect/>
          </a:stretch>
        </p:blipFill>
        <p:spPr>
          <a:xfrm>
            <a:off x="4782457" y="4167125"/>
            <a:ext cx="3574568" cy="1552200"/>
          </a:xfrm>
          <a:prstGeom prst="rect">
            <a:avLst/>
          </a:prstGeom>
        </p:spPr>
      </p:pic>
    </p:spTree>
    <p:extLst>
      <p:ext uri="{BB962C8B-B14F-4D97-AF65-F5344CB8AC3E}">
        <p14:creationId xmlns:p14="http://schemas.microsoft.com/office/powerpoint/2010/main" val="10710574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5</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Longer and Shorter</a:t>
            </a:r>
            <a:endParaRPr lang="en-US" sz="8000" b="1"/>
          </a:p>
        </p:txBody>
      </p:sp>
      <p:sp>
        <p:nvSpPr>
          <p:cNvPr id="15" name="TextBox 14"/>
          <p:cNvSpPr txBox="1"/>
          <p:nvPr/>
        </p:nvSpPr>
        <p:spPr>
          <a:xfrm>
            <a:off x="731569" y="1098082"/>
            <a:ext cx="7680864" cy="1323439"/>
          </a:xfrm>
          <a:prstGeom prst="rect">
            <a:avLst/>
          </a:prstGeom>
          <a:noFill/>
        </p:spPr>
        <p:txBody>
          <a:bodyPr wrap="square" rtlCol="0">
            <a:spAutoFit/>
          </a:bodyPr>
          <a:lstStyle/>
          <a:p>
            <a:pPr algn="ctr"/>
            <a:r>
              <a:rPr lang="en-US" sz="2000" b="1">
                <a:solidFill>
                  <a:srgbClr val="009900"/>
                </a:solidFill>
              </a:rPr>
              <a:t>Let’s use our hands to show longer and shorter.  For longer, we’ll do this (extend hands side to side).  For shorter, we’ll do this (hold hands closer together).  Let’s practice.  Show me longer.  Show me shorter.  (Mix it up and quicken the pace.)</a:t>
            </a:r>
          </a:p>
        </p:txBody>
      </p:sp>
      <p:pic>
        <p:nvPicPr>
          <p:cNvPr id="2056" name="Picture 8" descr="http://images.clipshrine.com/wheel/thumb-Green-Worm-0-375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178" y="4038600"/>
            <a:ext cx="3467405" cy="22018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images.clipshrine.com/wheel/thumb-Green-Worm-0-375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682" y="2945918"/>
            <a:ext cx="2360231" cy="169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059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5</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Longer and Shorter</a:t>
            </a:r>
            <a:endParaRPr lang="en-US" sz="8000" b="1"/>
          </a:p>
        </p:txBody>
      </p:sp>
      <p:sp>
        <p:nvSpPr>
          <p:cNvPr id="15" name="TextBox 14"/>
          <p:cNvSpPr txBox="1"/>
          <p:nvPr/>
        </p:nvSpPr>
        <p:spPr>
          <a:xfrm>
            <a:off x="731569" y="1098082"/>
            <a:ext cx="7680864" cy="1015663"/>
          </a:xfrm>
          <a:prstGeom prst="rect">
            <a:avLst/>
          </a:prstGeom>
          <a:noFill/>
        </p:spPr>
        <p:txBody>
          <a:bodyPr wrap="square" rtlCol="0">
            <a:spAutoFit/>
          </a:bodyPr>
          <a:lstStyle/>
          <a:p>
            <a:pPr algn="ctr"/>
            <a:r>
              <a:rPr lang="en-US" sz="2000" b="1">
                <a:solidFill>
                  <a:srgbClr val="009900"/>
                </a:solidFill>
              </a:rPr>
              <a:t>Look at the buses.  Is the green bus shorter or longer?  Show me the gesture for longer if you think it’s longer.  Show me the gesture for shorter if you think it’s shorter.</a:t>
            </a:r>
          </a:p>
        </p:txBody>
      </p:sp>
      <p:pic>
        <p:nvPicPr>
          <p:cNvPr id="9218" name="Picture 2" descr="http://m1078314-4613.westnethosting.com.au/wp-content/uploads/2014/08/school-bus-vehicle-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528900"/>
            <a:ext cx="3805099" cy="153989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images.clipshrine.com/download/wheel/large-Red-Cartoon-Bus-Moving-166.6-440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262982"/>
            <a:ext cx="2735222" cy="157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63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5</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Longer and Shorter</a:t>
            </a:r>
            <a:endParaRPr lang="en-US" sz="8000" b="1"/>
          </a:p>
        </p:txBody>
      </p:sp>
      <p:sp>
        <p:nvSpPr>
          <p:cNvPr id="15" name="TextBox 14"/>
          <p:cNvSpPr txBox="1"/>
          <p:nvPr/>
        </p:nvSpPr>
        <p:spPr>
          <a:xfrm>
            <a:off x="731569" y="1098082"/>
            <a:ext cx="7680864" cy="1015663"/>
          </a:xfrm>
          <a:prstGeom prst="rect">
            <a:avLst/>
          </a:prstGeom>
          <a:noFill/>
        </p:spPr>
        <p:txBody>
          <a:bodyPr wrap="square" rtlCol="0">
            <a:spAutoFit/>
          </a:bodyPr>
          <a:lstStyle/>
          <a:p>
            <a:pPr algn="ctr"/>
            <a:r>
              <a:rPr lang="en-US" sz="2000" b="1">
                <a:solidFill>
                  <a:srgbClr val="009900"/>
                </a:solidFill>
              </a:rPr>
              <a:t>Look at the car and truck.  Is the truck shorter or longer?  Show me the gesture for longer if you think it’s longer.  Show me the gesture for shorter if you think it’s shorter.</a:t>
            </a:r>
          </a:p>
        </p:txBody>
      </p:sp>
      <p:pic>
        <p:nvPicPr>
          <p:cNvPr id="8196" name="Picture 4" descr="http://images.clipartpanda.com/ebb-clipart-di6ebb5y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7319" y="2571438"/>
            <a:ext cx="3377249" cy="169425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clipartbest.com/cliparts/yTo/Bz7/yToBz7LT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548813" y="3981680"/>
            <a:ext cx="4558136" cy="2196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35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709D8-4B80-EF4B-A73A-C4798D915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06256" y="-153116"/>
            <a:ext cx="1931487" cy="2623363"/>
          </a:xfrm>
          <a:prstGeom prst="rect">
            <a:avLst/>
          </a:prstGeom>
        </p:spPr>
      </p:pic>
      <p:pic>
        <p:nvPicPr>
          <p:cNvPr id="7" name="Picture 6">
            <a:extLst>
              <a:ext uri="{FF2B5EF4-FFF2-40B4-BE49-F238E27FC236}">
                <a16:creationId xmlns:a16="http://schemas.microsoft.com/office/drawing/2014/main" id="{575CB90D-812B-5C46-9A85-ECCABC9B6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2802" y="3909918"/>
            <a:ext cx="3258826" cy="2001034"/>
          </a:xfrm>
          <a:prstGeom prst="rect">
            <a:avLst/>
          </a:prstGeom>
        </p:spPr>
      </p:pic>
      <p:sp>
        <p:nvSpPr>
          <p:cNvPr id="8" name="Rectangle 7">
            <a:extLst>
              <a:ext uri="{FF2B5EF4-FFF2-40B4-BE49-F238E27FC236}">
                <a16:creationId xmlns:a16="http://schemas.microsoft.com/office/drawing/2014/main" id="{A9AD9F04-F9D1-9D48-8D2C-EAD002C6538A}"/>
              </a:ext>
            </a:extLst>
          </p:cNvPr>
          <p:cNvSpPr/>
          <p:nvPr/>
        </p:nvSpPr>
        <p:spPr>
          <a:xfrm>
            <a:off x="6324600" y="3505200"/>
            <a:ext cx="760956" cy="241620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Rectangle 8">
            <a:extLst>
              <a:ext uri="{FF2B5EF4-FFF2-40B4-BE49-F238E27FC236}">
                <a16:creationId xmlns:a16="http://schemas.microsoft.com/office/drawing/2014/main" id="{A50508A5-13AF-D243-B4D2-FA1C29DE876B}"/>
              </a:ext>
            </a:extLst>
          </p:cNvPr>
          <p:cNvSpPr/>
          <p:nvPr/>
        </p:nvSpPr>
        <p:spPr>
          <a:xfrm>
            <a:off x="8077200" y="1969341"/>
            <a:ext cx="760956" cy="2941094"/>
          </a:xfrm>
          <a:prstGeom prst="rect">
            <a:avLst/>
          </a:prstGeom>
          <a:solidFill>
            <a:srgbClr val="FF37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18967843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3, Lesson 5</a:t>
            </a:r>
          </a:p>
        </p:txBody>
      </p:sp>
      <p:sp>
        <p:nvSpPr>
          <p:cNvPr id="16" name="TextBox 15"/>
          <p:cNvSpPr txBox="1"/>
          <p:nvPr/>
        </p:nvSpPr>
        <p:spPr>
          <a:xfrm>
            <a:off x="664699" y="1147970"/>
            <a:ext cx="7676489" cy="3293209"/>
          </a:xfrm>
          <a:prstGeom prst="rect">
            <a:avLst/>
          </a:prstGeom>
          <a:noFill/>
        </p:spPr>
        <p:txBody>
          <a:bodyPr wrap="square" rtlCol="0">
            <a:spAutoFit/>
          </a:bodyPr>
          <a:lstStyle/>
          <a:p>
            <a:pPr algn="ctr"/>
            <a:r>
              <a:rPr lang="en-US" sz="2400" b="1"/>
              <a:t>Write your name so that one letter is in each box.  Begin with the box above the star.  Don’t skip any boxes!</a:t>
            </a:r>
          </a:p>
          <a:p>
            <a:pPr algn="ctr"/>
            <a:endParaRPr lang="en-US" sz="2400" b="1"/>
          </a:p>
          <a:p>
            <a:pPr algn="ctr"/>
            <a:endParaRPr lang="en-US" sz="2400" b="1"/>
          </a:p>
          <a:p>
            <a:pPr algn="ctr"/>
            <a:endParaRPr lang="en-US" sz="2400" b="1"/>
          </a:p>
          <a:p>
            <a:pPr algn="ctr"/>
            <a:endParaRPr lang="en-US" sz="2400" b="1"/>
          </a:p>
          <a:p>
            <a:pPr algn="ctr"/>
            <a:endParaRPr lang="en-US" sz="2400" b="1">
              <a:solidFill>
                <a:srgbClr val="FF0000"/>
              </a:solidFill>
            </a:endParaRPr>
          </a:p>
          <a:p>
            <a:pPr algn="ctr"/>
            <a:r>
              <a:rPr lang="en-US" b="1">
                <a:solidFill>
                  <a:srgbClr val="FF0000"/>
                </a:solidFill>
              </a:rPr>
              <a:t>You made a name train!  Compare your train to that of your partner.            What do you notice?  Which train has more letter passengers?</a:t>
            </a:r>
            <a:endParaRPr lang="en-US" sz="1600" b="1">
              <a:solidFill>
                <a:srgbClr val="FF0000"/>
              </a:solidFill>
            </a:endParaRP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1981200" y="2458309"/>
            <a:ext cx="5043488" cy="1164975"/>
          </a:xfrm>
          <a:prstGeom prst="rect">
            <a:avLst/>
          </a:prstGeom>
        </p:spPr>
      </p:pic>
      <p:pic>
        <p:nvPicPr>
          <p:cNvPr id="3074" name="Picture 2" descr="https://encrypted-tbn0.gstatic.com/images?q=tbn:ANd9GcTMg8wsU8iryEU8D00WJ2h0yYbK3xYfxkj8XsjGspjTMLuwbQRh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340671"/>
            <a:ext cx="5829685" cy="113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69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Let’s do it again!</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2</a:t>
            </a:r>
          </a:p>
        </p:txBody>
      </p:sp>
    </p:spTree>
    <p:extLst>
      <p:ext uri="{BB962C8B-B14F-4D97-AF65-F5344CB8AC3E}">
        <p14:creationId xmlns:p14="http://schemas.microsoft.com/office/powerpoint/2010/main" val="153224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5</a:t>
            </a:r>
          </a:p>
        </p:txBody>
      </p:sp>
      <p:sp>
        <p:nvSpPr>
          <p:cNvPr id="39" name="TextBox 38"/>
          <p:cNvSpPr txBox="1"/>
          <p:nvPr/>
        </p:nvSpPr>
        <p:spPr>
          <a:xfrm>
            <a:off x="1524000" y="894422"/>
            <a:ext cx="6011868" cy="461665"/>
          </a:xfrm>
          <a:prstGeom prst="rect">
            <a:avLst/>
          </a:prstGeom>
          <a:noFill/>
        </p:spPr>
        <p:txBody>
          <a:bodyPr wrap="square" rtlCol="0">
            <a:spAutoFit/>
          </a:bodyPr>
          <a:lstStyle/>
          <a:p>
            <a:pPr algn="ctr"/>
            <a:r>
              <a:rPr lang="en-US" sz="2400" b="1"/>
              <a:t>Find your 5-stick and hold it up.  How many?</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739" y="411480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530" y="368994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090" y="322366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60" y="277962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802" y="234515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flipH="1">
            <a:off x="5854331" y="4219409"/>
            <a:ext cx="2874729" cy="2238375"/>
          </a:xfrm>
          <a:prstGeom prst="rect">
            <a:avLst/>
          </a:prstGeom>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4762606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5</a:t>
            </a:r>
          </a:p>
        </p:txBody>
      </p:sp>
      <p:sp>
        <p:nvSpPr>
          <p:cNvPr id="39" name="TextBox 38"/>
          <p:cNvSpPr txBox="1"/>
          <p:nvPr/>
        </p:nvSpPr>
        <p:spPr>
          <a:xfrm>
            <a:off x="1524000" y="894422"/>
            <a:ext cx="6011868" cy="830997"/>
          </a:xfrm>
          <a:prstGeom prst="rect">
            <a:avLst/>
          </a:prstGeom>
          <a:noFill/>
        </p:spPr>
        <p:txBody>
          <a:bodyPr wrap="square" rtlCol="0">
            <a:spAutoFit/>
          </a:bodyPr>
          <a:lstStyle/>
          <a:p>
            <a:pPr algn="ctr"/>
            <a:r>
              <a:rPr lang="en-US" sz="2400" b="1"/>
              <a:t>Now, find your 2-stick and compare it to your 5-stick.  What do you notice?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609" y="425365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82879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960" y="336251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230" y="291848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672" y="248400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845" y="425431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196" y="380808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a:stretch>
            <a:fillRect/>
          </a:stretch>
        </p:blipFill>
        <p:spPr>
          <a:xfrm flipH="1">
            <a:off x="5854331" y="4219409"/>
            <a:ext cx="2874729" cy="2238375"/>
          </a:xfrm>
          <a:prstGeom prst="rect">
            <a:avLst/>
          </a:prstGeom>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7419720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5</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609" y="425365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82879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960" y="336251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230" y="291848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672" y="248400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845" y="425431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196" y="380808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33" y="357152"/>
            <a:ext cx="3068016" cy="259879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967895" y="990600"/>
            <a:ext cx="2454891" cy="1015663"/>
          </a:xfrm>
          <a:prstGeom prst="rect">
            <a:avLst/>
          </a:prstGeom>
          <a:noFill/>
        </p:spPr>
        <p:txBody>
          <a:bodyPr wrap="square" rtlCol="0">
            <a:spAutoFit/>
          </a:bodyPr>
          <a:lstStyle/>
          <a:p>
            <a:pPr algn="ctr"/>
            <a:r>
              <a:rPr lang="en-US" sz="2000" b="1"/>
              <a:t>My 2 is shorter than my 5.  My 5 is longer than my 2.</a:t>
            </a:r>
          </a:p>
        </p:txBody>
      </p:sp>
      <p:pic>
        <p:nvPicPr>
          <p:cNvPr id="18" name="Picture 17"/>
          <p:cNvPicPr>
            <a:picLocks noChangeAspect="1"/>
          </p:cNvPicPr>
          <p:nvPr/>
        </p:nvPicPr>
        <p:blipFill>
          <a:blip r:embed="rId5"/>
          <a:stretch>
            <a:fillRect/>
          </a:stretch>
        </p:blipFill>
        <p:spPr>
          <a:xfrm flipH="1">
            <a:off x="5854331" y="4219409"/>
            <a:ext cx="2874729" cy="2238375"/>
          </a:xfrm>
          <a:prstGeom prst="rect">
            <a:avLst/>
          </a:prstGeom>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40415921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5</a:t>
            </a:r>
          </a:p>
        </p:txBody>
      </p:sp>
      <p:sp>
        <p:nvSpPr>
          <p:cNvPr id="39" name="TextBox 38"/>
          <p:cNvSpPr txBox="1"/>
          <p:nvPr/>
        </p:nvSpPr>
        <p:spPr>
          <a:xfrm>
            <a:off x="1524000" y="894422"/>
            <a:ext cx="6011868" cy="830997"/>
          </a:xfrm>
          <a:prstGeom prst="rect">
            <a:avLst/>
          </a:prstGeom>
          <a:noFill/>
        </p:spPr>
        <p:txBody>
          <a:bodyPr wrap="square" rtlCol="0">
            <a:spAutoFit/>
          </a:bodyPr>
          <a:lstStyle/>
          <a:p>
            <a:pPr algn="ctr"/>
            <a:r>
              <a:rPr lang="en-US" sz="2400" b="1"/>
              <a:t>Now, find your 5 and your 4.  Compare the sticks.  What do you notice?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609" y="425365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82879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960" y="336251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230" y="291848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672" y="248400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193" y="425365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785" y="380451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785" y="335582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785" y="292302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4"/>
          <a:stretch>
            <a:fillRect/>
          </a:stretch>
        </p:blipFill>
        <p:spPr>
          <a:xfrm flipH="1">
            <a:off x="5854331" y="4219409"/>
            <a:ext cx="2874729" cy="2238375"/>
          </a:xfrm>
          <a:prstGeom prst="rect">
            <a:avLst/>
          </a:prstGeom>
        </p:spPr>
      </p:pic>
      <p:sp>
        <p:nvSpPr>
          <p:cNvPr id="22" name="Rectangle 2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080862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5</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609" y="425365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82879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960" y="336251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230" y="291848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672" y="248400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193" y="425365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785" y="380451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785" y="335582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785" y="292302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33" y="357152"/>
            <a:ext cx="3068016" cy="25987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967895" y="990600"/>
            <a:ext cx="2454891" cy="1015663"/>
          </a:xfrm>
          <a:prstGeom prst="rect">
            <a:avLst/>
          </a:prstGeom>
          <a:noFill/>
        </p:spPr>
        <p:txBody>
          <a:bodyPr wrap="square" rtlCol="0">
            <a:spAutoFit/>
          </a:bodyPr>
          <a:lstStyle/>
          <a:p>
            <a:pPr algn="ctr"/>
            <a:r>
              <a:rPr lang="en-US" sz="2000" b="1"/>
              <a:t>My 4 is shorter than my 5.  My 5 is longer than my 4.</a:t>
            </a:r>
          </a:p>
        </p:txBody>
      </p:sp>
      <p:pic>
        <p:nvPicPr>
          <p:cNvPr id="25" name="Picture 24"/>
          <p:cNvPicPr>
            <a:picLocks noChangeAspect="1"/>
          </p:cNvPicPr>
          <p:nvPr/>
        </p:nvPicPr>
        <p:blipFill>
          <a:blip r:embed="rId5"/>
          <a:stretch>
            <a:fillRect/>
          </a:stretch>
        </p:blipFill>
        <p:spPr>
          <a:xfrm flipH="1">
            <a:off x="5854331" y="4219409"/>
            <a:ext cx="2874729" cy="2238375"/>
          </a:xfrm>
          <a:prstGeom prst="rect">
            <a:avLst/>
          </a:prstGeom>
        </p:spPr>
      </p:pic>
      <p:sp>
        <p:nvSpPr>
          <p:cNvPr id="24" name="Rectangle 2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4795201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5</a:t>
            </a:r>
          </a:p>
        </p:txBody>
      </p:sp>
      <p:sp>
        <p:nvSpPr>
          <p:cNvPr id="39" name="TextBox 38"/>
          <p:cNvSpPr txBox="1"/>
          <p:nvPr/>
        </p:nvSpPr>
        <p:spPr>
          <a:xfrm>
            <a:off x="1524000" y="894422"/>
            <a:ext cx="6011868" cy="830997"/>
          </a:xfrm>
          <a:prstGeom prst="rect">
            <a:avLst/>
          </a:prstGeom>
          <a:noFill/>
        </p:spPr>
        <p:txBody>
          <a:bodyPr wrap="square" rtlCol="0">
            <a:spAutoFit/>
          </a:bodyPr>
          <a:lstStyle/>
          <a:p>
            <a:pPr algn="ctr"/>
            <a:r>
              <a:rPr lang="en-US" sz="2400" b="1"/>
              <a:t>Now, find your 5 and your 7.  Compare the sticks.  What do you notice?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80343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2991" y="437857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551" y="391229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821" y="346826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263" y="303379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79389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148" y="433953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147" y="3893271"/>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146" y="345906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145" y="2996481"/>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587" y="257205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586" y="214282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5"/>
          <a:stretch>
            <a:fillRect/>
          </a:stretch>
        </p:blipFill>
        <p:spPr>
          <a:xfrm flipH="1">
            <a:off x="5854331" y="4219409"/>
            <a:ext cx="2874729" cy="2238375"/>
          </a:xfrm>
          <a:prstGeom prst="rect">
            <a:avLst/>
          </a:prstGeom>
        </p:spPr>
      </p:pic>
      <p:sp>
        <p:nvSpPr>
          <p:cNvPr id="29" name="Rectangle 2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03573704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5</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33" y="357152"/>
            <a:ext cx="3068016" cy="25987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967895" y="990600"/>
            <a:ext cx="2454891" cy="1015663"/>
          </a:xfrm>
          <a:prstGeom prst="rect">
            <a:avLst/>
          </a:prstGeom>
          <a:noFill/>
        </p:spPr>
        <p:txBody>
          <a:bodyPr wrap="square" rtlCol="0">
            <a:spAutoFit/>
          </a:bodyPr>
          <a:lstStyle/>
          <a:p>
            <a:pPr algn="ctr"/>
            <a:r>
              <a:rPr lang="en-US" sz="2000" b="1"/>
              <a:t>My 7 is longer than my 5.  My 5 is shorter than my 7.</a:t>
            </a:r>
          </a:p>
        </p:txBody>
      </p:sp>
      <p:pic>
        <p:nvPicPr>
          <p:cNvPr id="2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80343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2991" y="437857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551" y="391229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821" y="346826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263" y="303379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79389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1148" y="433953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1147" y="3893271"/>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1146" y="345906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1145" y="2996481"/>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87" y="257205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274" y="213401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6"/>
          <a:stretch>
            <a:fillRect/>
          </a:stretch>
        </p:blipFill>
        <p:spPr>
          <a:xfrm flipH="1">
            <a:off x="5854331" y="4219409"/>
            <a:ext cx="2874729" cy="2238375"/>
          </a:xfrm>
          <a:prstGeom prst="rect">
            <a:avLst/>
          </a:prstGeom>
        </p:spPr>
      </p:pic>
      <p:sp>
        <p:nvSpPr>
          <p:cNvPr id="37" name="Rectangle 3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2374507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5</a:t>
            </a:r>
          </a:p>
        </p:txBody>
      </p:sp>
      <p:sp>
        <p:nvSpPr>
          <p:cNvPr id="39" name="TextBox 38"/>
          <p:cNvSpPr txBox="1"/>
          <p:nvPr/>
        </p:nvSpPr>
        <p:spPr>
          <a:xfrm>
            <a:off x="1606050" y="671618"/>
            <a:ext cx="6011868" cy="830997"/>
          </a:xfrm>
          <a:prstGeom prst="rect">
            <a:avLst/>
          </a:prstGeom>
          <a:noFill/>
        </p:spPr>
        <p:txBody>
          <a:bodyPr wrap="square" rtlCol="0">
            <a:spAutoFit/>
          </a:bodyPr>
          <a:lstStyle/>
          <a:p>
            <a:pPr algn="ctr"/>
            <a:r>
              <a:rPr lang="en-US" sz="2400" b="1"/>
              <a:t>Now, find your 5 and your 9.  Compare the sticks.  What do you notice?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36893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191" y="494408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7751" y="447780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021" y="403376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5463" y="359929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35532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348" y="490096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347" y="445470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346" y="402050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345" y="355791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787" y="313348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229" y="270467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671" y="226533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113" y="183651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5"/>
          <a:stretch>
            <a:fillRect/>
          </a:stretch>
        </p:blipFill>
        <p:spPr>
          <a:xfrm flipH="1">
            <a:off x="5854331" y="4219409"/>
            <a:ext cx="2874729" cy="2238375"/>
          </a:xfrm>
          <a:prstGeom prst="rect">
            <a:avLst/>
          </a:prstGeom>
        </p:spPr>
      </p:pic>
      <p:sp>
        <p:nvSpPr>
          <p:cNvPr id="29" name="Rectangle 2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32714182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5</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36893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191" y="494408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7751" y="447780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021" y="403376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5463" y="359929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35532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348" y="490096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347" y="445470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346" y="402050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345" y="355791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787" y="313348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229" y="270467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671" y="226533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113" y="183651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333" y="357152"/>
            <a:ext cx="3068016" cy="259879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967895" y="990600"/>
            <a:ext cx="2454891" cy="1015663"/>
          </a:xfrm>
          <a:prstGeom prst="rect">
            <a:avLst/>
          </a:prstGeom>
          <a:noFill/>
        </p:spPr>
        <p:txBody>
          <a:bodyPr wrap="square" rtlCol="0">
            <a:spAutoFit/>
          </a:bodyPr>
          <a:lstStyle/>
          <a:p>
            <a:pPr algn="ctr"/>
            <a:r>
              <a:rPr lang="en-US" sz="2000" b="1"/>
              <a:t>My 9 is longer than my 5.  My 5 is shorter than my 9.</a:t>
            </a:r>
          </a:p>
        </p:txBody>
      </p:sp>
      <p:pic>
        <p:nvPicPr>
          <p:cNvPr id="32" name="Picture 31"/>
          <p:cNvPicPr>
            <a:picLocks noChangeAspect="1"/>
          </p:cNvPicPr>
          <p:nvPr/>
        </p:nvPicPr>
        <p:blipFill>
          <a:blip r:embed="rId6"/>
          <a:stretch>
            <a:fillRect/>
          </a:stretch>
        </p:blipFill>
        <p:spPr>
          <a:xfrm flipH="1">
            <a:off x="5854331" y="4219409"/>
            <a:ext cx="2874729" cy="2238375"/>
          </a:xfrm>
          <a:prstGeom prst="rect">
            <a:avLst/>
          </a:prstGeom>
        </p:spPr>
      </p:pic>
      <p:sp>
        <p:nvSpPr>
          <p:cNvPr id="31" name="Rectangle 3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20682162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5</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36893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35532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348" y="490096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347" y="445470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346" y="402050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345" y="355791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787" y="313348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229" y="270467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671" y="226533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113" y="1836516"/>
            <a:ext cx="666521" cy="66652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061798" y="1115316"/>
            <a:ext cx="2765905" cy="1938992"/>
          </a:xfrm>
          <a:prstGeom prst="rect">
            <a:avLst/>
          </a:prstGeom>
          <a:noFill/>
        </p:spPr>
        <p:txBody>
          <a:bodyPr wrap="square" rtlCol="0">
            <a:spAutoFit/>
          </a:bodyPr>
          <a:lstStyle/>
          <a:p>
            <a:pPr algn="ctr"/>
            <a:r>
              <a:rPr lang="en-US" sz="2400" b="1"/>
              <a:t>Do you see a stick that is shorter than the 1?  Do you see a stick that is longer than the 10?</a:t>
            </a:r>
          </a:p>
        </p:txBody>
      </p:sp>
      <p:pic>
        <p:nvPicPr>
          <p:cNvPr id="14" name="Picture 4" descr="http://lessonpix.com/drawings/27617/100x100/Connecting+C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665" y="139848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5"/>
          <a:stretch>
            <a:fillRect/>
          </a:stretch>
        </p:blipFill>
        <p:spPr>
          <a:xfrm flipH="1">
            <a:off x="5854331" y="4219409"/>
            <a:ext cx="2874729" cy="2238375"/>
          </a:xfrm>
          <a:prstGeom prst="rect">
            <a:avLst/>
          </a:prstGeom>
        </p:spPr>
      </p:pic>
      <p:sp>
        <p:nvSpPr>
          <p:cNvPr id="29" name="Rectangle 2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408003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Let’s do it again!</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3</a:t>
            </a:r>
          </a:p>
        </p:txBody>
      </p:sp>
    </p:spTree>
    <p:extLst>
      <p:ext uri="{BB962C8B-B14F-4D97-AF65-F5344CB8AC3E}">
        <p14:creationId xmlns:p14="http://schemas.microsoft.com/office/powerpoint/2010/main" val="344118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5</a:t>
            </a:r>
          </a:p>
        </p:txBody>
      </p:sp>
      <p:sp>
        <p:nvSpPr>
          <p:cNvPr id="39" name="TextBox 38"/>
          <p:cNvSpPr txBox="1"/>
          <p:nvPr/>
        </p:nvSpPr>
        <p:spPr>
          <a:xfrm>
            <a:off x="838200" y="1143000"/>
            <a:ext cx="7616985" cy="1631216"/>
          </a:xfrm>
          <a:prstGeom prst="rect">
            <a:avLst/>
          </a:prstGeom>
          <a:noFill/>
        </p:spPr>
        <p:txBody>
          <a:bodyPr wrap="square" rtlCol="0">
            <a:spAutoFit/>
          </a:bodyPr>
          <a:lstStyle/>
          <a:p>
            <a:pPr algn="ctr"/>
            <a:r>
              <a:rPr lang="en-US" sz="2000" b="1"/>
              <a:t>Mix up all of your sticks on your desk.  Now, you will play a game with your partner.  One of you will close your eyes and choose two sticks.  When you open your eyes, quickly tell your partner which stick is longer than the other one and which stick is shorter than the other one.  Then, it will be your partner’s turn.</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22" name="Picture 2" descr="http://jumpinnovates.com/wp-content/uploads/2015/08/hear-no-say-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10" y="4206162"/>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jumpinnovates.com/wp-content/uploads/2015/08/hear-no-say-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216101"/>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5444469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04662" y="265112"/>
            <a:ext cx="8610738" cy="496888"/>
          </a:xfrm>
          <a:prstGeom prst="rect">
            <a:avLst/>
          </a:prstGeom>
        </p:spPr>
      </p:pic>
      <p:pic>
        <p:nvPicPr>
          <p:cNvPr id="7" name="Picture 6"/>
          <p:cNvPicPr>
            <a:picLocks noChangeAspect="1"/>
          </p:cNvPicPr>
          <p:nvPr/>
        </p:nvPicPr>
        <p:blipFill>
          <a:blip r:embed="rId4"/>
          <a:stretch>
            <a:fillRect/>
          </a:stretch>
        </p:blipFill>
        <p:spPr>
          <a:xfrm>
            <a:off x="564874" y="1219200"/>
            <a:ext cx="8014252" cy="3228118"/>
          </a:xfrm>
          <a:prstGeom prst="rect">
            <a:avLst/>
          </a:prstGeom>
        </p:spPr>
      </p:pic>
    </p:spTree>
    <p:extLst>
      <p:ext uri="{BB962C8B-B14F-4D97-AF65-F5344CB8AC3E}">
        <p14:creationId xmlns:p14="http://schemas.microsoft.com/office/powerpoint/2010/main" val="295579797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04662" y="265112"/>
            <a:ext cx="8610738" cy="496888"/>
          </a:xfrm>
          <a:prstGeom prst="rect">
            <a:avLst/>
          </a:prstGeom>
        </p:spPr>
      </p:pic>
      <p:pic>
        <p:nvPicPr>
          <p:cNvPr id="2" name="Picture 1"/>
          <p:cNvPicPr>
            <a:picLocks noChangeAspect="1"/>
          </p:cNvPicPr>
          <p:nvPr/>
        </p:nvPicPr>
        <p:blipFill>
          <a:blip r:embed="rId4"/>
          <a:stretch>
            <a:fillRect/>
          </a:stretch>
        </p:blipFill>
        <p:spPr>
          <a:xfrm>
            <a:off x="1409700" y="874712"/>
            <a:ext cx="6324600" cy="5505843"/>
          </a:xfrm>
          <a:prstGeom prst="rect">
            <a:avLst/>
          </a:prstGeom>
        </p:spPr>
      </p:pic>
    </p:spTree>
    <p:extLst>
      <p:ext uri="{BB962C8B-B14F-4D97-AF65-F5344CB8AC3E}">
        <p14:creationId xmlns:p14="http://schemas.microsoft.com/office/powerpoint/2010/main" val="32756372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04662" y="265112"/>
            <a:ext cx="8610738" cy="496888"/>
          </a:xfrm>
          <a:prstGeom prst="rect">
            <a:avLst/>
          </a:prstGeom>
        </p:spPr>
      </p:pic>
      <p:pic>
        <p:nvPicPr>
          <p:cNvPr id="2" name="Picture 1">
            <a:extLst>
              <a:ext uri="{FF2B5EF4-FFF2-40B4-BE49-F238E27FC236}">
                <a16:creationId xmlns:a16="http://schemas.microsoft.com/office/drawing/2014/main" id="{64C7EE4E-891B-4BBB-A35A-04D06095E8EE}"/>
              </a:ext>
            </a:extLst>
          </p:cNvPr>
          <p:cNvPicPr>
            <a:picLocks noChangeAspect="1"/>
          </p:cNvPicPr>
          <p:nvPr/>
        </p:nvPicPr>
        <p:blipFill>
          <a:blip r:embed="rId4"/>
          <a:stretch>
            <a:fillRect/>
          </a:stretch>
        </p:blipFill>
        <p:spPr>
          <a:xfrm>
            <a:off x="573087" y="906463"/>
            <a:ext cx="7997825" cy="5458638"/>
          </a:xfrm>
          <a:prstGeom prst="rect">
            <a:avLst/>
          </a:prstGeom>
        </p:spPr>
      </p:pic>
    </p:spTree>
    <p:extLst>
      <p:ext uri="{BB962C8B-B14F-4D97-AF65-F5344CB8AC3E}">
        <p14:creationId xmlns:p14="http://schemas.microsoft.com/office/powerpoint/2010/main" val="181246643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04662" y="265112"/>
            <a:ext cx="8610738" cy="496888"/>
          </a:xfrm>
          <a:prstGeom prst="rect">
            <a:avLst/>
          </a:prstGeom>
        </p:spPr>
      </p:pic>
      <p:pic>
        <p:nvPicPr>
          <p:cNvPr id="2" name="Picture 1"/>
          <p:cNvPicPr>
            <a:picLocks noChangeAspect="1"/>
          </p:cNvPicPr>
          <p:nvPr/>
        </p:nvPicPr>
        <p:blipFill>
          <a:blip r:embed="rId4"/>
          <a:stretch>
            <a:fillRect/>
          </a:stretch>
        </p:blipFill>
        <p:spPr>
          <a:xfrm>
            <a:off x="838200" y="1371600"/>
            <a:ext cx="7472363" cy="4003458"/>
          </a:xfrm>
          <a:prstGeom prst="rect">
            <a:avLst/>
          </a:prstGeom>
        </p:spPr>
      </p:pic>
    </p:spTree>
    <p:extLst>
      <p:ext uri="{BB962C8B-B14F-4D97-AF65-F5344CB8AC3E}">
        <p14:creationId xmlns:p14="http://schemas.microsoft.com/office/powerpoint/2010/main" val="9908223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377780" y="1361049"/>
            <a:ext cx="4391752" cy="3076575"/>
          </a:xfrm>
          <a:prstGeom prst="rect">
            <a:avLst/>
          </a:prstGeom>
        </p:spPr>
      </p:pic>
    </p:spTree>
    <p:extLst>
      <p:ext uri="{BB962C8B-B14F-4D97-AF65-F5344CB8AC3E}">
        <p14:creationId xmlns:p14="http://schemas.microsoft.com/office/powerpoint/2010/main" val="3575327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8559" y="914400"/>
            <a:ext cx="6225975" cy="4131900"/>
          </a:xfrm>
          <a:prstGeom prst="rect">
            <a:avLst/>
          </a:prstGeom>
          <a:noFill/>
        </p:spPr>
        <p:txBody>
          <a:bodyPr wrap="square" rtlCol="0">
            <a:spAutoFit/>
          </a:bodyPr>
          <a:lstStyle/>
          <a:p>
            <a:pPr algn="ctr"/>
            <a:r>
              <a:rPr lang="en-US" sz="4800" b="1">
                <a:latin typeface="Kristen ITC" panose="03050502040202030202" pitchFamily="66" charset="0"/>
              </a:rPr>
              <a:t>Lesson 6</a:t>
            </a:r>
          </a:p>
          <a:p>
            <a:pPr algn="ctr"/>
            <a:endParaRPr lang="en-US" sz="1050">
              <a:latin typeface="Kristen ITC" panose="03050502040202030202" pitchFamily="66" charset="0"/>
            </a:endParaRPr>
          </a:p>
          <a:p>
            <a:pPr algn="ctr"/>
            <a:endParaRPr lang="en-US" sz="4000">
              <a:latin typeface="Kristen ITC" panose="03050502040202030202" pitchFamily="66" charset="0"/>
            </a:endParaRPr>
          </a:p>
          <a:p>
            <a:pPr algn="ctr"/>
            <a:r>
              <a:rPr lang="en-US" sz="3600">
                <a:latin typeface="Kristen ITC" panose="03050502040202030202" pitchFamily="66" charset="0"/>
              </a:rPr>
              <a:t>I can compare the length of linking cube sticks to various objects.</a:t>
            </a:r>
            <a:endParaRPr lang="en-US" sz="24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27352531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Longer and Shorter</a:t>
            </a:r>
            <a:endParaRPr lang="en-US" sz="8000" b="1"/>
          </a:p>
        </p:txBody>
      </p:sp>
      <p:sp>
        <p:nvSpPr>
          <p:cNvPr id="15" name="TextBox 14"/>
          <p:cNvSpPr txBox="1"/>
          <p:nvPr/>
        </p:nvSpPr>
        <p:spPr>
          <a:xfrm>
            <a:off x="731569" y="1098082"/>
            <a:ext cx="7680864" cy="1323439"/>
          </a:xfrm>
          <a:prstGeom prst="rect">
            <a:avLst/>
          </a:prstGeom>
          <a:noFill/>
        </p:spPr>
        <p:txBody>
          <a:bodyPr wrap="square" rtlCol="0">
            <a:spAutoFit/>
          </a:bodyPr>
          <a:lstStyle/>
          <a:p>
            <a:pPr algn="ctr"/>
            <a:r>
              <a:rPr lang="en-US" sz="2000" b="1">
                <a:solidFill>
                  <a:srgbClr val="009900"/>
                </a:solidFill>
              </a:rPr>
              <a:t>Let’s use our hands to show longer and shorter.  For longer, we’ll do this (extend hands side to side).  For shorter, we’ll do this (hold hands closer together).  Let’s practice.  Show me longer.  Show me shorter.  (Mix it up and quicken the pace.)</a:t>
            </a:r>
          </a:p>
        </p:txBody>
      </p:sp>
      <p:pic>
        <p:nvPicPr>
          <p:cNvPr id="2056" name="Picture 8" descr="http://images.clipshrine.com/wheel/thumb-Green-Worm-0-375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178" y="4038600"/>
            <a:ext cx="3467405" cy="22018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images.clipshrine.com/wheel/thumb-Green-Worm-0-375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682" y="2945918"/>
            <a:ext cx="2360231" cy="169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44445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Longer and Shorter</a:t>
            </a:r>
            <a:endParaRPr lang="en-US" sz="8000" b="1"/>
          </a:p>
        </p:txBody>
      </p:sp>
      <p:sp>
        <p:nvSpPr>
          <p:cNvPr id="15" name="TextBox 14"/>
          <p:cNvSpPr txBox="1"/>
          <p:nvPr/>
        </p:nvSpPr>
        <p:spPr>
          <a:xfrm>
            <a:off x="731569" y="1098082"/>
            <a:ext cx="7680864" cy="1015663"/>
          </a:xfrm>
          <a:prstGeom prst="rect">
            <a:avLst/>
          </a:prstGeom>
          <a:noFill/>
        </p:spPr>
        <p:txBody>
          <a:bodyPr wrap="square" rtlCol="0">
            <a:spAutoFit/>
          </a:bodyPr>
          <a:lstStyle/>
          <a:p>
            <a:pPr algn="ctr"/>
            <a:r>
              <a:rPr lang="en-US" sz="2000" b="1">
                <a:solidFill>
                  <a:srgbClr val="009900"/>
                </a:solidFill>
              </a:rPr>
              <a:t>Look at the snakes.  Is the snake on top shorter or longer?  Show me the gesture for longer if you think it’s longer.  Show me the gesture for shorter if you think it’s shorter.</a:t>
            </a:r>
          </a:p>
        </p:txBody>
      </p:sp>
      <p:pic>
        <p:nvPicPr>
          <p:cNvPr id="29698" name="Picture 2" descr="http://4.bp.blogspot.com/-26QFV_6-aTs/UpiXnDRh6yI/AAAAAAAAAq8/6hw_wCLBSxs/s1600/list+of+Australian+snak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368933"/>
            <a:ext cx="3391206" cy="2100257"/>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4.bp.blogspot.com/-26QFV_6-aTs/UpiXnDRh6yI/AAAAAAAAAq8/6hw_wCLBSxs/s1600/list+of+Australian+snak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613651"/>
            <a:ext cx="2282825" cy="1573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71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Longer and Shorter</a:t>
            </a:r>
            <a:endParaRPr lang="en-US" sz="8000" b="1"/>
          </a:p>
        </p:txBody>
      </p:sp>
      <p:sp>
        <p:nvSpPr>
          <p:cNvPr id="15" name="TextBox 14"/>
          <p:cNvSpPr txBox="1"/>
          <p:nvPr/>
        </p:nvSpPr>
        <p:spPr>
          <a:xfrm>
            <a:off x="731569" y="1098082"/>
            <a:ext cx="7680864" cy="1015663"/>
          </a:xfrm>
          <a:prstGeom prst="rect">
            <a:avLst/>
          </a:prstGeom>
          <a:noFill/>
        </p:spPr>
        <p:txBody>
          <a:bodyPr wrap="square" rtlCol="0">
            <a:spAutoFit/>
          </a:bodyPr>
          <a:lstStyle/>
          <a:p>
            <a:pPr algn="ctr"/>
            <a:r>
              <a:rPr lang="en-US" sz="2000" b="1">
                <a:solidFill>
                  <a:srgbClr val="009900"/>
                </a:solidFill>
              </a:rPr>
              <a:t>Look at the boy and girl’s hair.  It the boy’s hair longer or shorter?  Show me the gesture for longer if you think it’s longer.  Show me the gesture for shorter if you think it’s shorter.</a:t>
            </a:r>
          </a:p>
        </p:txBody>
      </p:sp>
      <p:pic>
        <p:nvPicPr>
          <p:cNvPr id="28674" name="Picture 2" descr="http://www.clipartbest.com/cliparts/RcG/GLy/RcGGLyXR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2671195"/>
            <a:ext cx="2132318" cy="2454646"/>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www.clipartbest.com/cliparts/Kcj/obL/KcjobL6B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465383"/>
            <a:ext cx="2974769" cy="3363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4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And again!</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1</a:t>
            </a:r>
          </a:p>
        </p:txBody>
      </p:sp>
    </p:spTree>
    <p:extLst>
      <p:ext uri="{BB962C8B-B14F-4D97-AF65-F5344CB8AC3E}">
        <p14:creationId xmlns:p14="http://schemas.microsoft.com/office/powerpoint/2010/main" val="8483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731569" y="1178372"/>
            <a:ext cx="7680864" cy="646331"/>
          </a:xfrm>
          <a:prstGeom prst="rect">
            <a:avLst/>
          </a:prstGeom>
          <a:noFill/>
        </p:spPr>
        <p:txBody>
          <a:bodyPr wrap="square" rtlCol="0">
            <a:spAutoFit/>
          </a:bodyPr>
          <a:lstStyle/>
          <a:p>
            <a:pPr algn="ctr"/>
            <a:r>
              <a:rPr lang="en-US" b="1">
                <a:solidFill>
                  <a:srgbClr val="72009A"/>
                </a:solidFill>
              </a:rPr>
              <a:t>We can count with the </a:t>
            </a:r>
            <a:r>
              <a:rPr lang="en-US" b="1" err="1">
                <a:solidFill>
                  <a:srgbClr val="72009A"/>
                </a:solidFill>
              </a:rPr>
              <a:t>Rekenrek</a:t>
            </a:r>
            <a:r>
              <a:rPr lang="en-US" b="1">
                <a:solidFill>
                  <a:srgbClr val="72009A"/>
                </a:solidFill>
              </a:rPr>
              <a:t> the same way we do our Say Ten push-ups.  How many do you see?</a:t>
            </a:r>
          </a:p>
        </p:txBody>
      </p:sp>
      <p:pic>
        <p:nvPicPr>
          <p:cNvPr id="8" name="Picture 7"/>
          <p:cNvPicPr>
            <a:picLocks noChangeAspect="1"/>
          </p:cNvPicPr>
          <p:nvPr/>
        </p:nvPicPr>
        <p:blipFill>
          <a:blip r:embed="rId4"/>
          <a:stretch>
            <a:fillRect/>
          </a:stretch>
        </p:blipFill>
        <p:spPr>
          <a:xfrm>
            <a:off x="2183764" y="2739760"/>
            <a:ext cx="4776474" cy="966945"/>
          </a:xfrm>
          <a:prstGeom prst="rect">
            <a:avLst/>
          </a:prstGeom>
        </p:spPr>
      </p:pic>
      <p:pic>
        <p:nvPicPr>
          <p:cNvPr id="31746" name="Picture 2" descr="http://images.easyfreeclipart.com/104/cute-halloween-monsters-clipart-to-school-paper-monster-1042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37768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646331"/>
          </a:xfrm>
          <a:prstGeom prst="rect">
            <a:avLst/>
          </a:prstGeom>
          <a:noFill/>
        </p:spPr>
        <p:txBody>
          <a:bodyPr wrap="square" rtlCol="0">
            <a:spAutoFit/>
          </a:bodyPr>
          <a:lstStyle/>
          <a:p>
            <a:pPr algn="ctr"/>
            <a:r>
              <a:rPr lang="en-US" b="1">
                <a:solidFill>
                  <a:srgbClr val="72009A"/>
                </a:solidFill>
              </a:rPr>
              <a:t>Here’s 1 more.  That’s what ten 1 looks like on the </a:t>
            </a:r>
            <a:r>
              <a:rPr lang="en-US" b="1" err="1">
                <a:solidFill>
                  <a:srgbClr val="72009A"/>
                </a:solidFill>
              </a:rPr>
              <a:t>Rekenrek</a:t>
            </a:r>
            <a:r>
              <a:rPr lang="en-US" b="1">
                <a:solidFill>
                  <a:srgbClr val="72009A"/>
                </a:solidFill>
              </a:rPr>
              <a:t>.  How many dots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335935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188861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39686966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14722525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425018692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66565093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367103214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27093712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3410046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And again!</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2</a:t>
            </a:r>
          </a:p>
        </p:txBody>
      </p:sp>
    </p:spTree>
    <p:extLst>
      <p:ext uri="{BB962C8B-B14F-4D97-AF65-F5344CB8AC3E}">
        <p14:creationId xmlns:p14="http://schemas.microsoft.com/office/powerpoint/2010/main" val="89679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209347841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2196382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189078401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8" name="TextBox 17"/>
          <p:cNvSpPr txBox="1"/>
          <p:nvPr/>
        </p:nvSpPr>
        <p:spPr>
          <a:xfrm>
            <a:off x="1584985" y="1066926"/>
            <a:ext cx="5974031" cy="707886"/>
          </a:xfrm>
          <a:prstGeom prst="rect">
            <a:avLst/>
          </a:prstGeom>
          <a:noFill/>
        </p:spPr>
        <p:txBody>
          <a:bodyPr wrap="square" rtlCol="0">
            <a:spAutoFit/>
          </a:bodyPr>
          <a:lstStyle/>
          <a:p>
            <a:pPr algn="ctr"/>
            <a:r>
              <a:rPr lang="en-US" sz="2000" b="1">
                <a:solidFill>
                  <a:srgbClr val="0070C0"/>
                </a:solidFill>
              </a:rPr>
              <a:t>Touch and count the fish on your mat.  Raise your hand when you know how many.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897183" y="960103"/>
            <a:ext cx="7140273" cy="1261884"/>
          </a:xfrm>
          <a:prstGeom prst="rect">
            <a:avLst/>
          </a:prstGeom>
          <a:noFill/>
        </p:spPr>
        <p:txBody>
          <a:bodyPr wrap="square" rtlCol="0">
            <a:spAutoFit/>
          </a:bodyPr>
          <a:lstStyle/>
          <a:p>
            <a:pPr algn="ctr"/>
            <a:r>
              <a:rPr lang="en-US" sz="1900" b="1">
                <a:solidFill>
                  <a:srgbClr val="0070C0"/>
                </a:solidFill>
              </a:rPr>
              <a:t>Put an X on 3 of the fish.  We’re not going to count those fish right now.  Pretend they swam away!  Circle a group of 4 from the fish who didn’t swim away.  How many fish are left?  Let’s circle those 3.  How many did you circle all together?  </a:t>
            </a:r>
          </a:p>
        </p:txBody>
      </p:sp>
    </p:spTree>
    <p:extLst>
      <p:ext uri="{BB962C8B-B14F-4D97-AF65-F5344CB8AC3E}">
        <p14:creationId xmlns:p14="http://schemas.microsoft.com/office/powerpoint/2010/main" val="7924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anim calcmode="lin" valueType="num">
                                      <p:cBhvr>
                                        <p:cTn id="10" dur="500" fill="hold"/>
                                        <p:tgtEl>
                                          <p:spTgt spid="15"/>
                                        </p:tgtEl>
                                        <p:attrNameLst>
                                          <p:attrName>ppt_x</p:attrName>
                                        </p:attrNameLst>
                                      </p:cBhvr>
                                      <p:tavLst>
                                        <p:tav tm="0">
                                          <p:val>
                                            <p:strVal val="#ppt_x"/>
                                          </p:val>
                                        </p:tav>
                                        <p:tav tm="100000">
                                          <p:val>
                                            <p:strVal val="#ppt_x"/>
                                          </p:val>
                                        </p:tav>
                                      </p:tavLst>
                                    </p:anim>
                                    <p:anim calcmode="lin" valueType="num">
                                      <p:cBhvr>
                                        <p:cTn id="1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8" name="TextBox 17"/>
          <p:cNvSpPr txBox="1"/>
          <p:nvPr/>
        </p:nvSpPr>
        <p:spPr>
          <a:xfrm>
            <a:off x="396246" y="1007723"/>
            <a:ext cx="8351507" cy="1015663"/>
          </a:xfrm>
          <a:prstGeom prst="rect">
            <a:avLst/>
          </a:prstGeom>
          <a:noFill/>
        </p:spPr>
        <p:txBody>
          <a:bodyPr wrap="square" rtlCol="0">
            <a:spAutoFit/>
          </a:bodyPr>
          <a:lstStyle/>
          <a:p>
            <a:pPr algn="ctr"/>
            <a:r>
              <a:rPr lang="en-US" sz="2000" b="1">
                <a:solidFill>
                  <a:srgbClr val="0070C0"/>
                </a:solidFill>
              </a:rPr>
              <a:t>Erase your board.  Put an X on 3 of the fish again to show they swam away.  How many fish did not swim away?  Now, this time, circle a group of 2.  How many fish are left?  Circle those 5.  Now, how many are circled?</a:t>
            </a:r>
          </a:p>
        </p:txBody>
      </p:sp>
      <p:pic>
        <p:nvPicPr>
          <p:cNvPr id="12" name="Picture 11"/>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67262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6</a:t>
            </a:r>
          </a:p>
          <a:p>
            <a:pPr algn="ctr"/>
            <a:r>
              <a:rPr lang="en-US" sz="1400"/>
              <a:t>Fluency</a:t>
            </a:r>
          </a:p>
        </p:txBody>
      </p:sp>
      <p:sp>
        <p:nvSpPr>
          <p:cNvPr id="18" name="TextBox 17"/>
          <p:cNvSpPr txBox="1"/>
          <p:nvPr/>
        </p:nvSpPr>
        <p:spPr>
          <a:xfrm>
            <a:off x="396246" y="1007723"/>
            <a:ext cx="8351507" cy="1323439"/>
          </a:xfrm>
          <a:prstGeom prst="rect">
            <a:avLst/>
          </a:prstGeom>
          <a:noFill/>
        </p:spPr>
        <p:txBody>
          <a:bodyPr wrap="square" rtlCol="0">
            <a:spAutoFit/>
          </a:bodyPr>
          <a:lstStyle/>
          <a:p>
            <a:pPr algn="ctr"/>
            <a:r>
              <a:rPr lang="en-US" sz="2000" b="1">
                <a:solidFill>
                  <a:srgbClr val="0070C0"/>
                </a:solidFill>
              </a:rPr>
              <a:t>Erase your board.  Put an X on 3 of the fish again to show they swam away.  How many fish did not swim away?  Circle a group of 3.  How many fish are left?  Circle another group of 3.  How many fish have you circled so far?  Circle 1 more.  Now, how many are circled?</a:t>
            </a:r>
          </a:p>
        </p:txBody>
      </p:sp>
      <p:pic>
        <p:nvPicPr>
          <p:cNvPr id="12" name="Picture 11"/>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171193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3, Lesson 6</a:t>
            </a:r>
          </a:p>
        </p:txBody>
      </p:sp>
      <p:sp>
        <p:nvSpPr>
          <p:cNvPr id="16" name="TextBox 15"/>
          <p:cNvSpPr txBox="1"/>
          <p:nvPr/>
        </p:nvSpPr>
        <p:spPr>
          <a:xfrm>
            <a:off x="830824" y="845735"/>
            <a:ext cx="7412501" cy="1015663"/>
          </a:xfrm>
          <a:prstGeom prst="rect">
            <a:avLst/>
          </a:prstGeom>
          <a:noFill/>
        </p:spPr>
        <p:txBody>
          <a:bodyPr wrap="square" rtlCol="0">
            <a:spAutoFit/>
          </a:bodyPr>
          <a:lstStyle/>
          <a:p>
            <a:pPr algn="ctr"/>
            <a:r>
              <a:rPr lang="en-US" sz="2000" b="1"/>
              <a:t>Spread your hand out on the piece of paper and trace around it to make your handprint.  Now, take your hand off the paper and look carefully at the fingers in your handprint drawing.</a:t>
            </a:r>
            <a:endParaRPr lang="en-US" sz="1400" b="1">
              <a:solidFill>
                <a:srgbClr val="FF0000"/>
              </a:solidFill>
            </a:endParaRP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5175" y="5491261"/>
            <a:ext cx="7464425" cy="954107"/>
          </a:xfrm>
          <a:prstGeom prst="rect">
            <a:avLst/>
          </a:prstGeom>
          <a:noFill/>
        </p:spPr>
        <p:txBody>
          <a:bodyPr wrap="square" rtlCol="0">
            <a:spAutoFit/>
          </a:bodyPr>
          <a:lstStyle/>
          <a:p>
            <a:pPr algn="ctr"/>
            <a:r>
              <a:rPr lang="en-US" sz="1400" b="1">
                <a:solidFill>
                  <a:srgbClr val="FF0000"/>
                </a:solidFill>
              </a:rPr>
              <a:t>Think about which linking cube stick might be as long as your thumb.  Take out that stick and check your guess.  Were you right?  Which one would be about as long as your middle finger?  Your middle finger?  Test your guesses to see if you were close.  Share your discoveries with your friend.  Are your friend’s fingers and your fingers the same length?</a:t>
            </a:r>
          </a:p>
        </p:txBody>
      </p:sp>
      <p:pic>
        <p:nvPicPr>
          <p:cNvPr id="26626" name="Picture 2" descr="http://clipartsign.com/upload/2016/02/03/light-hand-print-clip-art-at-vector-clip-art-on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41372" flipH="1">
            <a:off x="2800633" y="2127757"/>
            <a:ext cx="2327637" cy="2925297"/>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images.clipartpanda.com/pencil-clip-art-as560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567289">
            <a:off x="4828306" y="2944746"/>
            <a:ext cx="2381250"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85392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rot="4512441">
            <a:off x="3464309" y="1815419"/>
            <a:ext cx="1623294" cy="1942971"/>
          </a:xfrm>
          <a:prstGeom prst="rect">
            <a:avLst/>
          </a:prstGeom>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6</a:t>
            </a:r>
          </a:p>
        </p:txBody>
      </p:sp>
      <p:sp>
        <p:nvSpPr>
          <p:cNvPr id="39" name="TextBox 38"/>
          <p:cNvSpPr txBox="1"/>
          <p:nvPr/>
        </p:nvSpPr>
        <p:spPr>
          <a:xfrm>
            <a:off x="864313" y="745540"/>
            <a:ext cx="7616985" cy="1323439"/>
          </a:xfrm>
          <a:prstGeom prst="rect">
            <a:avLst/>
          </a:prstGeom>
          <a:noFill/>
        </p:spPr>
        <p:txBody>
          <a:bodyPr wrap="square" rtlCol="0">
            <a:spAutoFit/>
          </a:bodyPr>
          <a:lstStyle/>
          <a:p>
            <a:pPr algn="ctr"/>
            <a:r>
              <a:rPr lang="en-US" sz="2000" b="1"/>
              <a:t>With your partner, take the items out of your mystery bag and place them on your desk.  Use the linking cube sticks to make a set of number stairs on your desk.  Put them in order from the 1-cube to the 10-stick.  Let’s count to make sure we have them all.</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4"/>
          <a:stretch>
            <a:fillRect/>
          </a:stretch>
        </p:blipFill>
        <p:spPr>
          <a:xfrm>
            <a:off x="5268512" y="2541015"/>
            <a:ext cx="3333138" cy="3803700"/>
          </a:xfrm>
          <a:prstGeom prst="rect">
            <a:avLst/>
          </a:prstGeom>
        </p:spPr>
      </p:pic>
      <p:pic>
        <p:nvPicPr>
          <p:cNvPr id="27650" name="Picture 2" descr="http://www.clipartpal.com/_thumbs/pd/education/pencil_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123282">
            <a:off x="542540" y="2577505"/>
            <a:ext cx="2286000" cy="3057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5005618" y="3933702"/>
            <a:ext cx="492115" cy="858964"/>
          </a:xfrm>
          <a:prstGeom prst="rect">
            <a:avLst/>
          </a:prstGeom>
        </p:spPr>
      </p:pic>
      <p:pic>
        <p:nvPicPr>
          <p:cNvPr id="27652" name="Picture 4" descr="http://3.bp.blogspot.com/-TYkrmntJIn8/T__ku4xb6HI/AAAAAAAADh0/AVVdvCHfBkU/s320/gluestick_color_0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5210" y="2321605"/>
            <a:ext cx="495452" cy="1441315"/>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http://images.clipartpanda.com/getaway-clipart-7caKrpgc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45497" y="4320388"/>
            <a:ext cx="1551017" cy="7745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stretch>
            <a:fillRect/>
          </a:stretch>
        </p:blipFill>
        <p:spPr>
          <a:xfrm>
            <a:off x="907993" y="3724086"/>
            <a:ext cx="1100531" cy="1100531"/>
          </a:xfrm>
          <a:prstGeom prst="rect">
            <a:avLst/>
          </a:prstGeom>
        </p:spPr>
      </p:pic>
      <p:pic>
        <p:nvPicPr>
          <p:cNvPr id="1028" name="Picture 4" descr="http://images.clipartpanda.com/string-clipart-cliparti1_string-clipart_1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756360">
            <a:off x="3200658" y="5360723"/>
            <a:ext cx="1983476" cy="10791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1"/>
          <a:stretch>
            <a:fillRect/>
          </a:stretch>
        </p:blipFill>
        <p:spPr>
          <a:xfrm rot="21233844">
            <a:off x="729099" y="5256233"/>
            <a:ext cx="1837002" cy="1078376"/>
          </a:xfrm>
          <a:prstGeom prst="rect">
            <a:avLst/>
          </a:prstGeom>
        </p:spPr>
      </p:pic>
      <p:pic>
        <p:nvPicPr>
          <p:cNvPr id="1036" name="Picture 12" descr="http://clipartion.com/wp-content/uploads/2015/10/purple-crayon-clip-art-purple-crayon-imag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8196785">
            <a:off x="2234481" y="3523513"/>
            <a:ext cx="1587033" cy="38405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74428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ipe(down)">
                                      <p:cBhvr>
                                        <p:cTn id="7" dur="580">
                                          <p:stCondLst>
                                            <p:cond delay="0"/>
                                          </p:stCondLst>
                                        </p:cTn>
                                        <p:tgtEl>
                                          <p:spTgt spid="27650"/>
                                        </p:tgtEl>
                                      </p:cBhvr>
                                    </p:animEffect>
                                    <p:anim calcmode="lin" valueType="num">
                                      <p:cBhvr>
                                        <p:cTn id="8" dur="1822" tmFilter="0,0; 0.14,0.36; 0.43,0.73; 0.71,0.91; 1.0,1.0">
                                          <p:stCondLst>
                                            <p:cond delay="0"/>
                                          </p:stCondLst>
                                        </p:cTn>
                                        <p:tgtEl>
                                          <p:spTgt spid="276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6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6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6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6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7650"/>
                                        </p:tgtEl>
                                      </p:cBhvr>
                                      <p:to x="100000" y="60000"/>
                                    </p:animScale>
                                    <p:animScale>
                                      <p:cBhvr>
                                        <p:cTn id="14" dur="166" decel="50000">
                                          <p:stCondLst>
                                            <p:cond delay="676"/>
                                          </p:stCondLst>
                                        </p:cTn>
                                        <p:tgtEl>
                                          <p:spTgt spid="27650"/>
                                        </p:tgtEl>
                                      </p:cBhvr>
                                      <p:to x="100000" y="100000"/>
                                    </p:animScale>
                                    <p:animScale>
                                      <p:cBhvr>
                                        <p:cTn id="15" dur="26">
                                          <p:stCondLst>
                                            <p:cond delay="1312"/>
                                          </p:stCondLst>
                                        </p:cTn>
                                        <p:tgtEl>
                                          <p:spTgt spid="27650"/>
                                        </p:tgtEl>
                                      </p:cBhvr>
                                      <p:to x="100000" y="80000"/>
                                    </p:animScale>
                                    <p:animScale>
                                      <p:cBhvr>
                                        <p:cTn id="16" dur="166" decel="50000">
                                          <p:stCondLst>
                                            <p:cond delay="1338"/>
                                          </p:stCondLst>
                                        </p:cTn>
                                        <p:tgtEl>
                                          <p:spTgt spid="27650"/>
                                        </p:tgtEl>
                                      </p:cBhvr>
                                      <p:to x="100000" y="100000"/>
                                    </p:animScale>
                                    <p:animScale>
                                      <p:cBhvr>
                                        <p:cTn id="17" dur="26">
                                          <p:stCondLst>
                                            <p:cond delay="1642"/>
                                          </p:stCondLst>
                                        </p:cTn>
                                        <p:tgtEl>
                                          <p:spTgt spid="27650"/>
                                        </p:tgtEl>
                                      </p:cBhvr>
                                      <p:to x="100000" y="90000"/>
                                    </p:animScale>
                                    <p:animScale>
                                      <p:cBhvr>
                                        <p:cTn id="18" dur="166" decel="50000">
                                          <p:stCondLst>
                                            <p:cond delay="1668"/>
                                          </p:stCondLst>
                                        </p:cTn>
                                        <p:tgtEl>
                                          <p:spTgt spid="27650"/>
                                        </p:tgtEl>
                                      </p:cBhvr>
                                      <p:to x="100000" y="100000"/>
                                    </p:animScale>
                                    <p:animScale>
                                      <p:cBhvr>
                                        <p:cTn id="19" dur="26">
                                          <p:stCondLst>
                                            <p:cond delay="1808"/>
                                          </p:stCondLst>
                                        </p:cTn>
                                        <p:tgtEl>
                                          <p:spTgt spid="27650"/>
                                        </p:tgtEl>
                                      </p:cBhvr>
                                      <p:to x="100000" y="95000"/>
                                    </p:animScale>
                                    <p:animScale>
                                      <p:cBhvr>
                                        <p:cTn id="20" dur="166" decel="50000">
                                          <p:stCondLst>
                                            <p:cond delay="1834"/>
                                          </p:stCondLst>
                                        </p:cTn>
                                        <p:tgtEl>
                                          <p:spTgt spid="2765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7656"/>
                                        </p:tgtEl>
                                        <p:attrNameLst>
                                          <p:attrName>style.visibility</p:attrName>
                                        </p:attrNameLst>
                                      </p:cBhvr>
                                      <p:to>
                                        <p:strVal val="visible"/>
                                      </p:to>
                                    </p:set>
                                    <p:animEffect transition="in" filter="wipe(down)">
                                      <p:cBhvr>
                                        <p:cTn id="55" dur="580">
                                          <p:stCondLst>
                                            <p:cond delay="0"/>
                                          </p:stCondLst>
                                        </p:cTn>
                                        <p:tgtEl>
                                          <p:spTgt spid="27656"/>
                                        </p:tgtEl>
                                      </p:cBhvr>
                                    </p:animEffect>
                                    <p:anim calcmode="lin" valueType="num">
                                      <p:cBhvr>
                                        <p:cTn id="56" dur="1822" tmFilter="0,0; 0.14,0.36; 0.43,0.73; 0.71,0.91; 1.0,1.0">
                                          <p:stCondLst>
                                            <p:cond delay="0"/>
                                          </p:stCondLst>
                                        </p:cTn>
                                        <p:tgtEl>
                                          <p:spTgt spid="2765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765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765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765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7656"/>
                                        </p:tgtEl>
                                        <p:attrNameLst>
                                          <p:attrName>ppt_y</p:attrName>
                                        </p:attrNameLst>
                                      </p:cBhvr>
                                      <p:tavLst>
                                        <p:tav tm="0" fmla="#ppt_y-sin(pi*$)/81">
                                          <p:val>
                                            <p:fltVal val="0"/>
                                          </p:val>
                                        </p:tav>
                                        <p:tav tm="100000">
                                          <p:val>
                                            <p:fltVal val="1"/>
                                          </p:val>
                                        </p:tav>
                                      </p:tavLst>
                                    </p:anim>
                                    <p:animScale>
                                      <p:cBhvr>
                                        <p:cTn id="61" dur="26">
                                          <p:stCondLst>
                                            <p:cond delay="650"/>
                                          </p:stCondLst>
                                        </p:cTn>
                                        <p:tgtEl>
                                          <p:spTgt spid="27656"/>
                                        </p:tgtEl>
                                      </p:cBhvr>
                                      <p:to x="100000" y="60000"/>
                                    </p:animScale>
                                    <p:animScale>
                                      <p:cBhvr>
                                        <p:cTn id="62" dur="166" decel="50000">
                                          <p:stCondLst>
                                            <p:cond delay="676"/>
                                          </p:stCondLst>
                                        </p:cTn>
                                        <p:tgtEl>
                                          <p:spTgt spid="27656"/>
                                        </p:tgtEl>
                                      </p:cBhvr>
                                      <p:to x="100000" y="100000"/>
                                    </p:animScale>
                                    <p:animScale>
                                      <p:cBhvr>
                                        <p:cTn id="63" dur="26">
                                          <p:stCondLst>
                                            <p:cond delay="1312"/>
                                          </p:stCondLst>
                                        </p:cTn>
                                        <p:tgtEl>
                                          <p:spTgt spid="27656"/>
                                        </p:tgtEl>
                                      </p:cBhvr>
                                      <p:to x="100000" y="80000"/>
                                    </p:animScale>
                                    <p:animScale>
                                      <p:cBhvr>
                                        <p:cTn id="64" dur="166" decel="50000">
                                          <p:stCondLst>
                                            <p:cond delay="1338"/>
                                          </p:stCondLst>
                                        </p:cTn>
                                        <p:tgtEl>
                                          <p:spTgt spid="27656"/>
                                        </p:tgtEl>
                                      </p:cBhvr>
                                      <p:to x="100000" y="100000"/>
                                    </p:animScale>
                                    <p:animScale>
                                      <p:cBhvr>
                                        <p:cTn id="65" dur="26">
                                          <p:stCondLst>
                                            <p:cond delay="1642"/>
                                          </p:stCondLst>
                                        </p:cTn>
                                        <p:tgtEl>
                                          <p:spTgt spid="27656"/>
                                        </p:tgtEl>
                                      </p:cBhvr>
                                      <p:to x="100000" y="90000"/>
                                    </p:animScale>
                                    <p:animScale>
                                      <p:cBhvr>
                                        <p:cTn id="66" dur="166" decel="50000">
                                          <p:stCondLst>
                                            <p:cond delay="1668"/>
                                          </p:stCondLst>
                                        </p:cTn>
                                        <p:tgtEl>
                                          <p:spTgt spid="27656"/>
                                        </p:tgtEl>
                                      </p:cBhvr>
                                      <p:to x="100000" y="100000"/>
                                    </p:animScale>
                                    <p:animScale>
                                      <p:cBhvr>
                                        <p:cTn id="67" dur="26">
                                          <p:stCondLst>
                                            <p:cond delay="1808"/>
                                          </p:stCondLst>
                                        </p:cTn>
                                        <p:tgtEl>
                                          <p:spTgt spid="27656"/>
                                        </p:tgtEl>
                                      </p:cBhvr>
                                      <p:to x="100000" y="95000"/>
                                    </p:animScale>
                                    <p:animScale>
                                      <p:cBhvr>
                                        <p:cTn id="68" dur="166" decel="50000">
                                          <p:stCondLst>
                                            <p:cond delay="1834"/>
                                          </p:stCondLst>
                                        </p:cTn>
                                        <p:tgtEl>
                                          <p:spTgt spid="27656"/>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1028"/>
                                        </p:tgtEl>
                                        <p:attrNameLst>
                                          <p:attrName>style.visibility</p:attrName>
                                        </p:attrNameLst>
                                      </p:cBhvr>
                                      <p:to>
                                        <p:strVal val="visible"/>
                                      </p:to>
                                    </p:set>
                                    <p:animEffect transition="in" filter="wipe(down)">
                                      <p:cBhvr>
                                        <p:cTn id="71" dur="580">
                                          <p:stCondLst>
                                            <p:cond delay="0"/>
                                          </p:stCondLst>
                                        </p:cTn>
                                        <p:tgtEl>
                                          <p:spTgt spid="1028"/>
                                        </p:tgtEl>
                                      </p:cBhvr>
                                    </p:animEffect>
                                    <p:anim calcmode="lin" valueType="num">
                                      <p:cBhvr>
                                        <p:cTn id="72"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77" dur="26">
                                          <p:stCondLst>
                                            <p:cond delay="650"/>
                                          </p:stCondLst>
                                        </p:cTn>
                                        <p:tgtEl>
                                          <p:spTgt spid="1028"/>
                                        </p:tgtEl>
                                      </p:cBhvr>
                                      <p:to x="100000" y="60000"/>
                                    </p:animScale>
                                    <p:animScale>
                                      <p:cBhvr>
                                        <p:cTn id="78" dur="166" decel="50000">
                                          <p:stCondLst>
                                            <p:cond delay="676"/>
                                          </p:stCondLst>
                                        </p:cTn>
                                        <p:tgtEl>
                                          <p:spTgt spid="1028"/>
                                        </p:tgtEl>
                                      </p:cBhvr>
                                      <p:to x="100000" y="100000"/>
                                    </p:animScale>
                                    <p:animScale>
                                      <p:cBhvr>
                                        <p:cTn id="79" dur="26">
                                          <p:stCondLst>
                                            <p:cond delay="1312"/>
                                          </p:stCondLst>
                                        </p:cTn>
                                        <p:tgtEl>
                                          <p:spTgt spid="1028"/>
                                        </p:tgtEl>
                                      </p:cBhvr>
                                      <p:to x="100000" y="80000"/>
                                    </p:animScale>
                                    <p:animScale>
                                      <p:cBhvr>
                                        <p:cTn id="80" dur="166" decel="50000">
                                          <p:stCondLst>
                                            <p:cond delay="1338"/>
                                          </p:stCondLst>
                                        </p:cTn>
                                        <p:tgtEl>
                                          <p:spTgt spid="1028"/>
                                        </p:tgtEl>
                                      </p:cBhvr>
                                      <p:to x="100000" y="100000"/>
                                    </p:animScale>
                                    <p:animScale>
                                      <p:cBhvr>
                                        <p:cTn id="81" dur="26">
                                          <p:stCondLst>
                                            <p:cond delay="1642"/>
                                          </p:stCondLst>
                                        </p:cTn>
                                        <p:tgtEl>
                                          <p:spTgt spid="1028"/>
                                        </p:tgtEl>
                                      </p:cBhvr>
                                      <p:to x="100000" y="90000"/>
                                    </p:animScale>
                                    <p:animScale>
                                      <p:cBhvr>
                                        <p:cTn id="82" dur="166" decel="50000">
                                          <p:stCondLst>
                                            <p:cond delay="1668"/>
                                          </p:stCondLst>
                                        </p:cTn>
                                        <p:tgtEl>
                                          <p:spTgt spid="1028"/>
                                        </p:tgtEl>
                                      </p:cBhvr>
                                      <p:to x="100000" y="100000"/>
                                    </p:animScale>
                                    <p:animScale>
                                      <p:cBhvr>
                                        <p:cTn id="83" dur="26">
                                          <p:stCondLst>
                                            <p:cond delay="1808"/>
                                          </p:stCondLst>
                                        </p:cTn>
                                        <p:tgtEl>
                                          <p:spTgt spid="1028"/>
                                        </p:tgtEl>
                                      </p:cBhvr>
                                      <p:to x="100000" y="95000"/>
                                    </p:animScale>
                                    <p:animScale>
                                      <p:cBhvr>
                                        <p:cTn id="84" dur="166" decel="50000">
                                          <p:stCondLst>
                                            <p:cond delay="1834"/>
                                          </p:stCondLst>
                                        </p:cTn>
                                        <p:tgtEl>
                                          <p:spTgt spid="1028"/>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wipe(down)">
                                      <p:cBhvr>
                                        <p:cTn id="87" dur="580">
                                          <p:stCondLst>
                                            <p:cond delay="0"/>
                                          </p:stCondLst>
                                        </p:cTn>
                                        <p:tgtEl>
                                          <p:spTgt spid="5"/>
                                        </p:tgtEl>
                                      </p:cBhvr>
                                    </p:animEffect>
                                    <p:anim calcmode="lin" valueType="num">
                                      <p:cBhvr>
                                        <p:cTn id="8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93" dur="26">
                                          <p:stCondLst>
                                            <p:cond delay="650"/>
                                          </p:stCondLst>
                                        </p:cTn>
                                        <p:tgtEl>
                                          <p:spTgt spid="5"/>
                                        </p:tgtEl>
                                      </p:cBhvr>
                                      <p:to x="100000" y="60000"/>
                                    </p:animScale>
                                    <p:animScale>
                                      <p:cBhvr>
                                        <p:cTn id="94" dur="166" decel="50000">
                                          <p:stCondLst>
                                            <p:cond delay="676"/>
                                          </p:stCondLst>
                                        </p:cTn>
                                        <p:tgtEl>
                                          <p:spTgt spid="5"/>
                                        </p:tgtEl>
                                      </p:cBhvr>
                                      <p:to x="100000" y="100000"/>
                                    </p:animScale>
                                    <p:animScale>
                                      <p:cBhvr>
                                        <p:cTn id="95" dur="26">
                                          <p:stCondLst>
                                            <p:cond delay="1312"/>
                                          </p:stCondLst>
                                        </p:cTn>
                                        <p:tgtEl>
                                          <p:spTgt spid="5"/>
                                        </p:tgtEl>
                                      </p:cBhvr>
                                      <p:to x="100000" y="80000"/>
                                    </p:animScale>
                                    <p:animScale>
                                      <p:cBhvr>
                                        <p:cTn id="96" dur="166" decel="50000">
                                          <p:stCondLst>
                                            <p:cond delay="1338"/>
                                          </p:stCondLst>
                                        </p:cTn>
                                        <p:tgtEl>
                                          <p:spTgt spid="5"/>
                                        </p:tgtEl>
                                      </p:cBhvr>
                                      <p:to x="100000" y="100000"/>
                                    </p:animScale>
                                    <p:animScale>
                                      <p:cBhvr>
                                        <p:cTn id="97" dur="26">
                                          <p:stCondLst>
                                            <p:cond delay="1642"/>
                                          </p:stCondLst>
                                        </p:cTn>
                                        <p:tgtEl>
                                          <p:spTgt spid="5"/>
                                        </p:tgtEl>
                                      </p:cBhvr>
                                      <p:to x="100000" y="90000"/>
                                    </p:animScale>
                                    <p:animScale>
                                      <p:cBhvr>
                                        <p:cTn id="98" dur="166" decel="50000">
                                          <p:stCondLst>
                                            <p:cond delay="1668"/>
                                          </p:stCondLst>
                                        </p:cTn>
                                        <p:tgtEl>
                                          <p:spTgt spid="5"/>
                                        </p:tgtEl>
                                      </p:cBhvr>
                                      <p:to x="100000" y="100000"/>
                                    </p:animScale>
                                    <p:animScale>
                                      <p:cBhvr>
                                        <p:cTn id="99" dur="26">
                                          <p:stCondLst>
                                            <p:cond delay="1808"/>
                                          </p:stCondLst>
                                        </p:cTn>
                                        <p:tgtEl>
                                          <p:spTgt spid="5"/>
                                        </p:tgtEl>
                                      </p:cBhvr>
                                      <p:to x="100000" y="95000"/>
                                    </p:animScale>
                                    <p:animScale>
                                      <p:cBhvr>
                                        <p:cTn id="100" dur="166" decel="50000">
                                          <p:stCondLst>
                                            <p:cond delay="1834"/>
                                          </p:stCondLst>
                                        </p:cTn>
                                        <p:tgtEl>
                                          <p:spTgt spid="5"/>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wipe(down)">
                                      <p:cBhvr>
                                        <p:cTn id="103" dur="580">
                                          <p:stCondLst>
                                            <p:cond delay="0"/>
                                          </p:stCondLst>
                                        </p:cTn>
                                        <p:tgtEl>
                                          <p:spTgt spid="14"/>
                                        </p:tgtEl>
                                      </p:cBhvr>
                                    </p:animEffect>
                                    <p:anim calcmode="lin" valueType="num">
                                      <p:cBhvr>
                                        <p:cTn id="10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9" dur="26">
                                          <p:stCondLst>
                                            <p:cond delay="650"/>
                                          </p:stCondLst>
                                        </p:cTn>
                                        <p:tgtEl>
                                          <p:spTgt spid="14"/>
                                        </p:tgtEl>
                                      </p:cBhvr>
                                      <p:to x="100000" y="60000"/>
                                    </p:animScale>
                                    <p:animScale>
                                      <p:cBhvr>
                                        <p:cTn id="110" dur="166" decel="50000">
                                          <p:stCondLst>
                                            <p:cond delay="676"/>
                                          </p:stCondLst>
                                        </p:cTn>
                                        <p:tgtEl>
                                          <p:spTgt spid="14"/>
                                        </p:tgtEl>
                                      </p:cBhvr>
                                      <p:to x="100000" y="100000"/>
                                    </p:animScale>
                                    <p:animScale>
                                      <p:cBhvr>
                                        <p:cTn id="111" dur="26">
                                          <p:stCondLst>
                                            <p:cond delay="1312"/>
                                          </p:stCondLst>
                                        </p:cTn>
                                        <p:tgtEl>
                                          <p:spTgt spid="14"/>
                                        </p:tgtEl>
                                      </p:cBhvr>
                                      <p:to x="100000" y="80000"/>
                                    </p:animScale>
                                    <p:animScale>
                                      <p:cBhvr>
                                        <p:cTn id="112" dur="166" decel="50000">
                                          <p:stCondLst>
                                            <p:cond delay="1338"/>
                                          </p:stCondLst>
                                        </p:cTn>
                                        <p:tgtEl>
                                          <p:spTgt spid="14"/>
                                        </p:tgtEl>
                                      </p:cBhvr>
                                      <p:to x="100000" y="100000"/>
                                    </p:animScale>
                                    <p:animScale>
                                      <p:cBhvr>
                                        <p:cTn id="113" dur="26">
                                          <p:stCondLst>
                                            <p:cond delay="1642"/>
                                          </p:stCondLst>
                                        </p:cTn>
                                        <p:tgtEl>
                                          <p:spTgt spid="14"/>
                                        </p:tgtEl>
                                      </p:cBhvr>
                                      <p:to x="100000" y="90000"/>
                                    </p:animScale>
                                    <p:animScale>
                                      <p:cBhvr>
                                        <p:cTn id="114" dur="166" decel="50000">
                                          <p:stCondLst>
                                            <p:cond delay="1668"/>
                                          </p:stCondLst>
                                        </p:cTn>
                                        <p:tgtEl>
                                          <p:spTgt spid="14"/>
                                        </p:tgtEl>
                                      </p:cBhvr>
                                      <p:to x="100000" y="100000"/>
                                    </p:animScale>
                                    <p:animScale>
                                      <p:cBhvr>
                                        <p:cTn id="115" dur="26">
                                          <p:stCondLst>
                                            <p:cond delay="1808"/>
                                          </p:stCondLst>
                                        </p:cTn>
                                        <p:tgtEl>
                                          <p:spTgt spid="14"/>
                                        </p:tgtEl>
                                      </p:cBhvr>
                                      <p:to x="100000" y="95000"/>
                                    </p:animScale>
                                    <p:animScale>
                                      <p:cBhvr>
                                        <p:cTn id="116" dur="166" decel="50000">
                                          <p:stCondLst>
                                            <p:cond delay="1834"/>
                                          </p:stCondLst>
                                        </p:cTn>
                                        <p:tgtEl>
                                          <p:spTgt spid="14"/>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27652"/>
                                        </p:tgtEl>
                                        <p:attrNameLst>
                                          <p:attrName>style.visibility</p:attrName>
                                        </p:attrNameLst>
                                      </p:cBhvr>
                                      <p:to>
                                        <p:strVal val="visible"/>
                                      </p:to>
                                    </p:set>
                                    <p:animEffect transition="in" filter="wipe(down)">
                                      <p:cBhvr>
                                        <p:cTn id="119" dur="580">
                                          <p:stCondLst>
                                            <p:cond delay="0"/>
                                          </p:stCondLst>
                                        </p:cTn>
                                        <p:tgtEl>
                                          <p:spTgt spid="27652"/>
                                        </p:tgtEl>
                                      </p:cBhvr>
                                    </p:animEffect>
                                    <p:anim calcmode="lin" valueType="num">
                                      <p:cBhvr>
                                        <p:cTn id="120" dur="1822" tmFilter="0,0; 0.14,0.36; 0.43,0.73; 0.71,0.91; 1.0,1.0">
                                          <p:stCondLst>
                                            <p:cond delay="0"/>
                                          </p:stCondLst>
                                        </p:cTn>
                                        <p:tgtEl>
                                          <p:spTgt spid="27652"/>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7652"/>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7652"/>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7652"/>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7652"/>
                                        </p:tgtEl>
                                        <p:attrNameLst>
                                          <p:attrName>ppt_y</p:attrName>
                                        </p:attrNameLst>
                                      </p:cBhvr>
                                      <p:tavLst>
                                        <p:tav tm="0" fmla="#ppt_y-sin(pi*$)/81">
                                          <p:val>
                                            <p:fltVal val="0"/>
                                          </p:val>
                                        </p:tav>
                                        <p:tav tm="100000">
                                          <p:val>
                                            <p:fltVal val="1"/>
                                          </p:val>
                                        </p:tav>
                                      </p:tavLst>
                                    </p:anim>
                                    <p:animScale>
                                      <p:cBhvr>
                                        <p:cTn id="125" dur="26">
                                          <p:stCondLst>
                                            <p:cond delay="650"/>
                                          </p:stCondLst>
                                        </p:cTn>
                                        <p:tgtEl>
                                          <p:spTgt spid="27652"/>
                                        </p:tgtEl>
                                      </p:cBhvr>
                                      <p:to x="100000" y="60000"/>
                                    </p:animScale>
                                    <p:animScale>
                                      <p:cBhvr>
                                        <p:cTn id="126" dur="166" decel="50000">
                                          <p:stCondLst>
                                            <p:cond delay="676"/>
                                          </p:stCondLst>
                                        </p:cTn>
                                        <p:tgtEl>
                                          <p:spTgt spid="27652"/>
                                        </p:tgtEl>
                                      </p:cBhvr>
                                      <p:to x="100000" y="100000"/>
                                    </p:animScale>
                                    <p:animScale>
                                      <p:cBhvr>
                                        <p:cTn id="127" dur="26">
                                          <p:stCondLst>
                                            <p:cond delay="1312"/>
                                          </p:stCondLst>
                                        </p:cTn>
                                        <p:tgtEl>
                                          <p:spTgt spid="27652"/>
                                        </p:tgtEl>
                                      </p:cBhvr>
                                      <p:to x="100000" y="80000"/>
                                    </p:animScale>
                                    <p:animScale>
                                      <p:cBhvr>
                                        <p:cTn id="128" dur="166" decel="50000">
                                          <p:stCondLst>
                                            <p:cond delay="1338"/>
                                          </p:stCondLst>
                                        </p:cTn>
                                        <p:tgtEl>
                                          <p:spTgt spid="27652"/>
                                        </p:tgtEl>
                                      </p:cBhvr>
                                      <p:to x="100000" y="100000"/>
                                    </p:animScale>
                                    <p:animScale>
                                      <p:cBhvr>
                                        <p:cTn id="129" dur="26">
                                          <p:stCondLst>
                                            <p:cond delay="1642"/>
                                          </p:stCondLst>
                                        </p:cTn>
                                        <p:tgtEl>
                                          <p:spTgt spid="27652"/>
                                        </p:tgtEl>
                                      </p:cBhvr>
                                      <p:to x="100000" y="90000"/>
                                    </p:animScale>
                                    <p:animScale>
                                      <p:cBhvr>
                                        <p:cTn id="130" dur="166" decel="50000">
                                          <p:stCondLst>
                                            <p:cond delay="1668"/>
                                          </p:stCondLst>
                                        </p:cTn>
                                        <p:tgtEl>
                                          <p:spTgt spid="27652"/>
                                        </p:tgtEl>
                                      </p:cBhvr>
                                      <p:to x="100000" y="100000"/>
                                    </p:animScale>
                                    <p:animScale>
                                      <p:cBhvr>
                                        <p:cTn id="131" dur="26">
                                          <p:stCondLst>
                                            <p:cond delay="1808"/>
                                          </p:stCondLst>
                                        </p:cTn>
                                        <p:tgtEl>
                                          <p:spTgt spid="27652"/>
                                        </p:tgtEl>
                                      </p:cBhvr>
                                      <p:to x="100000" y="95000"/>
                                    </p:animScale>
                                    <p:animScale>
                                      <p:cBhvr>
                                        <p:cTn id="132" dur="166" decel="50000">
                                          <p:stCondLst>
                                            <p:cond delay="1834"/>
                                          </p:stCondLst>
                                        </p:cTn>
                                        <p:tgtEl>
                                          <p:spTgt spid="27652"/>
                                        </p:tgtEl>
                                      </p:cBhvr>
                                      <p:to x="100000" y="100000"/>
                                    </p:animScale>
                                  </p:childTnLst>
                                </p:cTn>
                              </p:par>
                              <p:par>
                                <p:cTn id="133" presetID="2" presetClass="entr" presetSubtype="4" fill="hold" nodeType="withEffect">
                                  <p:stCondLst>
                                    <p:cond delay="0"/>
                                  </p:stCondLst>
                                  <p:childTnLst>
                                    <p:set>
                                      <p:cBhvr>
                                        <p:cTn id="134" dur="1" fill="hold">
                                          <p:stCondLst>
                                            <p:cond delay="0"/>
                                          </p:stCondLst>
                                        </p:cTn>
                                        <p:tgtEl>
                                          <p:spTgt spid="11"/>
                                        </p:tgtEl>
                                        <p:attrNameLst>
                                          <p:attrName>style.visibility</p:attrName>
                                        </p:attrNameLst>
                                      </p:cBhvr>
                                      <p:to>
                                        <p:strVal val="visible"/>
                                      </p:to>
                                    </p:set>
                                    <p:anim calcmode="lin" valueType="num">
                                      <p:cBhvr additive="base">
                                        <p:cTn id="135" dur="500" fill="hold"/>
                                        <p:tgtEl>
                                          <p:spTgt spid="11"/>
                                        </p:tgtEl>
                                        <p:attrNameLst>
                                          <p:attrName>ppt_x</p:attrName>
                                        </p:attrNameLst>
                                      </p:cBhvr>
                                      <p:tavLst>
                                        <p:tav tm="0">
                                          <p:val>
                                            <p:strVal val="#ppt_x"/>
                                          </p:val>
                                        </p:tav>
                                        <p:tav tm="100000">
                                          <p:val>
                                            <p:strVal val="#ppt_x"/>
                                          </p:val>
                                        </p:tav>
                                      </p:tavLst>
                                    </p:anim>
                                    <p:anim calcmode="lin" valueType="num">
                                      <p:cBhvr additive="base">
                                        <p:cTn id="136" dur="500" fill="hold"/>
                                        <p:tgtEl>
                                          <p:spTgt spid="11"/>
                                        </p:tgtEl>
                                        <p:attrNameLst>
                                          <p:attrName>ppt_y</p:attrName>
                                        </p:attrNameLst>
                                      </p:cBhvr>
                                      <p:tavLst>
                                        <p:tav tm="0">
                                          <p:val>
                                            <p:strVal val="1+#ppt_h/2"/>
                                          </p:val>
                                        </p:tav>
                                        <p:tav tm="100000">
                                          <p:val>
                                            <p:strVal val="#ppt_y"/>
                                          </p:val>
                                        </p:tav>
                                      </p:tavLst>
                                    </p:anim>
                                  </p:childTnLst>
                                </p:cTn>
                              </p:par>
                              <p:par>
                                <p:cTn id="137" presetID="26" presetClass="entr" presetSubtype="0" fill="hold" nodeType="withEffect">
                                  <p:stCondLst>
                                    <p:cond delay="0"/>
                                  </p:stCondLst>
                                  <p:childTnLst>
                                    <p:set>
                                      <p:cBhvr>
                                        <p:cTn id="138" dur="1" fill="hold">
                                          <p:stCondLst>
                                            <p:cond delay="0"/>
                                          </p:stCondLst>
                                        </p:cTn>
                                        <p:tgtEl>
                                          <p:spTgt spid="1036"/>
                                        </p:tgtEl>
                                        <p:attrNameLst>
                                          <p:attrName>style.visibility</p:attrName>
                                        </p:attrNameLst>
                                      </p:cBhvr>
                                      <p:to>
                                        <p:strVal val="visible"/>
                                      </p:to>
                                    </p:set>
                                    <p:animEffect transition="in" filter="wipe(down)">
                                      <p:cBhvr>
                                        <p:cTn id="139" dur="580">
                                          <p:stCondLst>
                                            <p:cond delay="0"/>
                                          </p:stCondLst>
                                        </p:cTn>
                                        <p:tgtEl>
                                          <p:spTgt spid="1036"/>
                                        </p:tgtEl>
                                      </p:cBhvr>
                                    </p:animEffect>
                                    <p:anim calcmode="lin" valueType="num">
                                      <p:cBhvr>
                                        <p:cTn id="140" dur="1822" tmFilter="0,0; 0.14,0.36; 0.43,0.73; 0.71,0.91; 1.0,1.0">
                                          <p:stCondLst>
                                            <p:cond delay="0"/>
                                          </p:stCondLst>
                                        </p:cTn>
                                        <p:tgtEl>
                                          <p:spTgt spid="1036"/>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1036"/>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1036"/>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1036"/>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1036"/>
                                        </p:tgtEl>
                                        <p:attrNameLst>
                                          <p:attrName>ppt_y</p:attrName>
                                        </p:attrNameLst>
                                      </p:cBhvr>
                                      <p:tavLst>
                                        <p:tav tm="0" fmla="#ppt_y-sin(pi*$)/81">
                                          <p:val>
                                            <p:fltVal val="0"/>
                                          </p:val>
                                        </p:tav>
                                        <p:tav tm="100000">
                                          <p:val>
                                            <p:fltVal val="1"/>
                                          </p:val>
                                        </p:tav>
                                      </p:tavLst>
                                    </p:anim>
                                    <p:animScale>
                                      <p:cBhvr>
                                        <p:cTn id="145" dur="26">
                                          <p:stCondLst>
                                            <p:cond delay="650"/>
                                          </p:stCondLst>
                                        </p:cTn>
                                        <p:tgtEl>
                                          <p:spTgt spid="1036"/>
                                        </p:tgtEl>
                                      </p:cBhvr>
                                      <p:to x="100000" y="60000"/>
                                    </p:animScale>
                                    <p:animScale>
                                      <p:cBhvr>
                                        <p:cTn id="146" dur="166" decel="50000">
                                          <p:stCondLst>
                                            <p:cond delay="676"/>
                                          </p:stCondLst>
                                        </p:cTn>
                                        <p:tgtEl>
                                          <p:spTgt spid="1036"/>
                                        </p:tgtEl>
                                      </p:cBhvr>
                                      <p:to x="100000" y="100000"/>
                                    </p:animScale>
                                    <p:animScale>
                                      <p:cBhvr>
                                        <p:cTn id="147" dur="26">
                                          <p:stCondLst>
                                            <p:cond delay="1312"/>
                                          </p:stCondLst>
                                        </p:cTn>
                                        <p:tgtEl>
                                          <p:spTgt spid="1036"/>
                                        </p:tgtEl>
                                      </p:cBhvr>
                                      <p:to x="100000" y="80000"/>
                                    </p:animScale>
                                    <p:animScale>
                                      <p:cBhvr>
                                        <p:cTn id="148" dur="166" decel="50000">
                                          <p:stCondLst>
                                            <p:cond delay="1338"/>
                                          </p:stCondLst>
                                        </p:cTn>
                                        <p:tgtEl>
                                          <p:spTgt spid="1036"/>
                                        </p:tgtEl>
                                      </p:cBhvr>
                                      <p:to x="100000" y="100000"/>
                                    </p:animScale>
                                    <p:animScale>
                                      <p:cBhvr>
                                        <p:cTn id="149" dur="26">
                                          <p:stCondLst>
                                            <p:cond delay="1642"/>
                                          </p:stCondLst>
                                        </p:cTn>
                                        <p:tgtEl>
                                          <p:spTgt spid="1036"/>
                                        </p:tgtEl>
                                      </p:cBhvr>
                                      <p:to x="100000" y="90000"/>
                                    </p:animScale>
                                    <p:animScale>
                                      <p:cBhvr>
                                        <p:cTn id="150" dur="166" decel="50000">
                                          <p:stCondLst>
                                            <p:cond delay="1668"/>
                                          </p:stCondLst>
                                        </p:cTn>
                                        <p:tgtEl>
                                          <p:spTgt spid="1036"/>
                                        </p:tgtEl>
                                      </p:cBhvr>
                                      <p:to x="100000" y="100000"/>
                                    </p:animScale>
                                    <p:animScale>
                                      <p:cBhvr>
                                        <p:cTn id="151" dur="26">
                                          <p:stCondLst>
                                            <p:cond delay="1808"/>
                                          </p:stCondLst>
                                        </p:cTn>
                                        <p:tgtEl>
                                          <p:spTgt spid="1036"/>
                                        </p:tgtEl>
                                      </p:cBhvr>
                                      <p:to x="100000" y="95000"/>
                                    </p:animScale>
                                    <p:animScale>
                                      <p:cBhvr>
                                        <p:cTn id="152" dur="166" decel="50000">
                                          <p:stCondLst>
                                            <p:cond delay="1834"/>
                                          </p:stCondLst>
                                        </p:cTn>
                                        <p:tgtEl>
                                          <p:spTgt spid="10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6</a:t>
            </a:r>
          </a:p>
        </p:txBody>
      </p:sp>
      <p:sp>
        <p:nvSpPr>
          <p:cNvPr id="39" name="TextBox 38"/>
          <p:cNvSpPr txBox="1"/>
          <p:nvPr/>
        </p:nvSpPr>
        <p:spPr>
          <a:xfrm>
            <a:off x="864313" y="745540"/>
            <a:ext cx="7616985" cy="707886"/>
          </a:xfrm>
          <a:prstGeom prst="rect">
            <a:avLst/>
          </a:prstGeom>
          <a:noFill/>
        </p:spPr>
        <p:txBody>
          <a:bodyPr wrap="square" rtlCol="0">
            <a:spAutoFit/>
          </a:bodyPr>
          <a:lstStyle/>
          <a:p>
            <a:pPr algn="ctr"/>
            <a:r>
              <a:rPr lang="en-US" sz="2000" b="1"/>
              <a:t>Find the crayon.  Hold it up.  Now, guess which cube stick might be the same length as your crayon.  Test your guess with your partner.</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5268512" y="2541015"/>
            <a:ext cx="3333138" cy="3803700"/>
          </a:xfrm>
          <a:prstGeom prst="rect">
            <a:avLst/>
          </a:prstGeom>
        </p:spPr>
      </p:pic>
      <p:pic>
        <p:nvPicPr>
          <p:cNvPr id="17" name="Picture 12" descr="http://clipartion.com/wp-content/uploads/2015/10/purple-crayon-clip-art-purple-crayon-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346546" y="3116606"/>
            <a:ext cx="2135686" cy="5168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79715725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6</a:t>
            </a:r>
          </a:p>
        </p:txBody>
      </p:sp>
      <p:sp>
        <p:nvSpPr>
          <p:cNvPr id="39" name="TextBox 38"/>
          <p:cNvSpPr txBox="1"/>
          <p:nvPr/>
        </p:nvSpPr>
        <p:spPr>
          <a:xfrm>
            <a:off x="612775" y="558542"/>
            <a:ext cx="8038897" cy="923330"/>
          </a:xfrm>
          <a:prstGeom prst="rect">
            <a:avLst/>
          </a:prstGeom>
          <a:noFill/>
        </p:spPr>
        <p:txBody>
          <a:bodyPr wrap="square" rtlCol="0">
            <a:spAutoFit/>
          </a:bodyPr>
          <a:lstStyle/>
          <a:p>
            <a:pPr algn="ctr"/>
            <a:r>
              <a:rPr lang="en-US" b="1"/>
              <a:t>Find your 10-stick.  Look at the items from your mystery bag.  Point to something that you think might be shorter than your 10-stick.  Now, compare the length of your 10-stick with the length of your object.  Test your guess.  Were you correct?</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rot="4512441">
            <a:off x="6517903" y="1590675"/>
            <a:ext cx="1623294" cy="1942971"/>
          </a:xfrm>
          <a:prstGeom prst="rect">
            <a:avLst/>
          </a:prstGeom>
        </p:spPr>
      </p:pic>
      <p:pic>
        <p:nvPicPr>
          <p:cNvPr id="10" name="Picture 2" descr="http://www.clipartpal.com/_thumbs/pd/education/pencil_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123282">
            <a:off x="884037" y="2057333"/>
            <a:ext cx="2286000" cy="3057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6137233" y="3669695"/>
            <a:ext cx="492115" cy="858964"/>
          </a:xfrm>
          <a:prstGeom prst="rect">
            <a:avLst/>
          </a:prstGeom>
        </p:spPr>
      </p:pic>
      <p:pic>
        <p:nvPicPr>
          <p:cNvPr id="14" name="Picture 4" descr="http://3.bp.blogspot.com/-TYkrmntJIn8/T__ku4xb6HI/AAAAAAAADh0/AVVdvCHfBkU/s320/gluestick_color_0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3982230"/>
            <a:ext cx="495452" cy="14413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images.clipartpanda.com/getaway-clipart-7caKrpgc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18383" y="2752051"/>
            <a:ext cx="1551017" cy="7745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8"/>
          <a:stretch>
            <a:fillRect/>
          </a:stretch>
        </p:blipFill>
        <p:spPr>
          <a:xfrm>
            <a:off x="732444" y="2998646"/>
            <a:ext cx="1100531" cy="1100531"/>
          </a:xfrm>
          <a:prstGeom prst="rect">
            <a:avLst/>
          </a:prstGeom>
        </p:spPr>
      </p:pic>
      <p:pic>
        <p:nvPicPr>
          <p:cNvPr id="17" name="Picture 4" descr="http://images.clipartpanda.com/string-clipart-cliparti1_string-clipart_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756360">
            <a:off x="4132901" y="4635283"/>
            <a:ext cx="1983476" cy="10791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0"/>
          <a:stretch>
            <a:fillRect/>
          </a:stretch>
        </p:blipFill>
        <p:spPr>
          <a:xfrm rot="21233844">
            <a:off x="1282177" y="4774558"/>
            <a:ext cx="1837002" cy="1078376"/>
          </a:xfrm>
          <a:prstGeom prst="rect">
            <a:avLst/>
          </a:prstGeom>
        </p:spPr>
      </p:pic>
      <p:pic>
        <p:nvPicPr>
          <p:cNvPr id="3074" name="Picture 2" descr="http://www.clker.com/cliparts/9/d/f/f/13396486181942636422pointer-finger.svg.med.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8391" y="4322838"/>
            <a:ext cx="1134383" cy="16043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http://clipartion.com/wp-content/uploads/2015/10/purple-crayon-clip-art-purple-crayon-imag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8196785">
            <a:off x="2377778" y="3356880"/>
            <a:ext cx="1587033" cy="38405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7537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And again!</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3</a:t>
            </a:r>
          </a:p>
        </p:txBody>
      </p:sp>
    </p:spTree>
    <p:extLst>
      <p:ext uri="{BB962C8B-B14F-4D97-AF65-F5344CB8AC3E}">
        <p14:creationId xmlns:p14="http://schemas.microsoft.com/office/powerpoint/2010/main" val="105756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2" descr="http://clipartion.com/wp-content/uploads/2015/10/purple-crayon-clip-art-purple-crayon-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196785">
            <a:off x="2377778" y="3356880"/>
            <a:ext cx="1587033" cy="38405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6</a:t>
            </a:r>
          </a:p>
        </p:txBody>
      </p:sp>
      <p:sp>
        <p:nvSpPr>
          <p:cNvPr id="39" name="TextBox 38"/>
          <p:cNvSpPr txBox="1"/>
          <p:nvPr/>
        </p:nvSpPr>
        <p:spPr>
          <a:xfrm>
            <a:off x="1317422" y="662130"/>
            <a:ext cx="6676356" cy="646331"/>
          </a:xfrm>
          <a:prstGeom prst="rect">
            <a:avLst/>
          </a:prstGeom>
          <a:noFill/>
        </p:spPr>
        <p:txBody>
          <a:bodyPr wrap="square" rtlCol="0">
            <a:spAutoFit/>
          </a:bodyPr>
          <a:lstStyle/>
          <a:p>
            <a:pPr algn="ctr"/>
            <a:r>
              <a:rPr lang="en-US" b="1"/>
              <a:t>Now, point to something that you think will be longer than your 4-stick.  Test your guess.  Were you correct?</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a:stretch>
            <a:fillRect/>
          </a:stretch>
        </p:blipFill>
        <p:spPr>
          <a:xfrm rot="4512441">
            <a:off x="6517903" y="1590675"/>
            <a:ext cx="1623294" cy="1942971"/>
          </a:xfrm>
          <a:prstGeom prst="rect">
            <a:avLst/>
          </a:prstGeom>
        </p:spPr>
      </p:pic>
      <p:pic>
        <p:nvPicPr>
          <p:cNvPr id="10" name="Picture 2" descr="http://www.clipartpal.com/_thumbs/pd/education/pencil_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123282">
            <a:off x="884037" y="2057333"/>
            <a:ext cx="2286000" cy="3057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stretch>
            <a:fillRect/>
          </a:stretch>
        </p:blipFill>
        <p:spPr>
          <a:xfrm>
            <a:off x="6137233" y="3669695"/>
            <a:ext cx="492115" cy="858964"/>
          </a:xfrm>
          <a:prstGeom prst="rect">
            <a:avLst/>
          </a:prstGeom>
        </p:spPr>
      </p:pic>
      <p:pic>
        <p:nvPicPr>
          <p:cNvPr id="14" name="Picture 4" descr="http://3.bp.blogspot.com/-TYkrmntJIn8/T__ku4xb6HI/AAAAAAAADh0/AVVdvCHfBkU/s320/gluestick_color_0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3982230"/>
            <a:ext cx="495452" cy="14413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images.clipartpanda.com/getaway-clipart-7caKrpgc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55600" y="2822900"/>
            <a:ext cx="1551017" cy="7745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9"/>
          <a:stretch>
            <a:fillRect/>
          </a:stretch>
        </p:blipFill>
        <p:spPr>
          <a:xfrm>
            <a:off x="732444" y="2998646"/>
            <a:ext cx="1100531" cy="1100531"/>
          </a:xfrm>
          <a:prstGeom prst="rect">
            <a:avLst/>
          </a:prstGeom>
        </p:spPr>
      </p:pic>
      <p:pic>
        <p:nvPicPr>
          <p:cNvPr id="17" name="Picture 4" descr="http://images.clipartpanda.com/string-clipart-cliparti1_string-clipart_1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756360">
            <a:off x="4132901" y="4635283"/>
            <a:ext cx="1983476" cy="10791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1"/>
          <a:stretch>
            <a:fillRect/>
          </a:stretch>
        </p:blipFill>
        <p:spPr>
          <a:xfrm rot="21233844">
            <a:off x="2040290" y="4347930"/>
            <a:ext cx="1837002" cy="1078376"/>
          </a:xfrm>
          <a:prstGeom prst="rect">
            <a:avLst/>
          </a:prstGeom>
        </p:spPr>
      </p:pic>
      <p:pic>
        <p:nvPicPr>
          <p:cNvPr id="21" name="Picture 2" descr="http://www.clker.com/cliparts/9/d/f/f/13396486181942636422pointer-finger.svg.me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2678" y="2168608"/>
            <a:ext cx="1134383" cy="160434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34992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6</a:t>
            </a:r>
          </a:p>
        </p:txBody>
      </p:sp>
      <p:sp>
        <p:nvSpPr>
          <p:cNvPr id="39" name="TextBox 38"/>
          <p:cNvSpPr txBox="1"/>
          <p:nvPr/>
        </p:nvSpPr>
        <p:spPr>
          <a:xfrm>
            <a:off x="1219200" y="914400"/>
            <a:ext cx="6676356" cy="584775"/>
          </a:xfrm>
          <a:prstGeom prst="rect">
            <a:avLst/>
          </a:prstGeom>
          <a:noFill/>
        </p:spPr>
        <p:txBody>
          <a:bodyPr wrap="square" rtlCol="0">
            <a:spAutoFit/>
          </a:bodyPr>
          <a:lstStyle/>
          <a:p>
            <a:pPr algn="ctr"/>
            <a:r>
              <a:rPr lang="en-US" sz="3200" b="1">
                <a:solidFill>
                  <a:srgbClr val="FF0000"/>
                </a:solidFill>
              </a:rPr>
              <a:t>Let’s play Simon Says!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http://www.acclaimclipart.com/free_clipart_images/man_with_microphone_making_a_speech_0521-1102-0821-3424_SM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412811"/>
            <a:ext cx="2892425" cy="31784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40277" y="3733055"/>
            <a:ext cx="1553423" cy="369332"/>
          </a:xfrm>
          <a:prstGeom prst="rect">
            <a:avLst/>
          </a:prstGeom>
          <a:noFill/>
        </p:spPr>
        <p:txBody>
          <a:bodyPr wrap="square" rtlCol="0">
            <a:spAutoFit/>
          </a:bodyPr>
          <a:lstStyle/>
          <a:p>
            <a:pPr algn="ctr"/>
            <a:r>
              <a:rPr lang="en-US" b="1"/>
              <a:t>Simon says…</a:t>
            </a:r>
          </a:p>
        </p:txBody>
      </p:sp>
      <p:sp>
        <p:nvSpPr>
          <p:cNvPr id="5" name="TextBox 4"/>
          <p:cNvSpPr txBox="1"/>
          <p:nvPr/>
        </p:nvSpPr>
        <p:spPr>
          <a:xfrm>
            <a:off x="1563415" y="2093371"/>
            <a:ext cx="5987926" cy="923330"/>
          </a:xfrm>
          <a:prstGeom prst="rect">
            <a:avLst/>
          </a:prstGeom>
          <a:noFill/>
        </p:spPr>
        <p:txBody>
          <a:bodyPr wrap="square" rtlCol="0">
            <a:spAutoFit/>
          </a:bodyPr>
          <a:lstStyle/>
          <a:p>
            <a:pPr algn="ctr"/>
            <a:r>
              <a:rPr lang="en-US" b="1"/>
              <a:t>Simon says, point to something that you think is shorter than your 8-stick.  Simon says, test your guess.  Simon says, hold up your object if your were correct.  Put it down.  </a:t>
            </a:r>
          </a:p>
        </p:txBody>
      </p:sp>
      <p:sp>
        <p:nvSpPr>
          <p:cNvPr id="22" name="TextBox 21"/>
          <p:cNvSpPr txBox="1"/>
          <p:nvPr/>
        </p:nvSpPr>
        <p:spPr>
          <a:xfrm>
            <a:off x="1540278" y="2112929"/>
            <a:ext cx="6034199" cy="923330"/>
          </a:xfrm>
          <a:prstGeom prst="rect">
            <a:avLst/>
          </a:prstGeom>
          <a:noFill/>
        </p:spPr>
        <p:txBody>
          <a:bodyPr wrap="square" rtlCol="0">
            <a:spAutoFit/>
          </a:bodyPr>
          <a:lstStyle/>
          <a:p>
            <a:pPr algn="ctr"/>
            <a:r>
              <a:rPr lang="en-US" b="1"/>
              <a:t>Simon says, point to something that you think is taller than your 2-stick.  Simon says, test your guess.  Hold up your object if you were correct.  </a:t>
            </a:r>
          </a:p>
        </p:txBody>
      </p:sp>
      <p:sp>
        <p:nvSpPr>
          <p:cNvPr id="23" name="TextBox 22"/>
          <p:cNvSpPr txBox="1"/>
          <p:nvPr/>
        </p:nvSpPr>
        <p:spPr>
          <a:xfrm>
            <a:off x="1551846" y="2112929"/>
            <a:ext cx="6034199" cy="923330"/>
          </a:xfrm>
          <a:prstGeom prst="rect">
            <a:avLst/>
          </a:prstGeom>
          <a:noFill/>
        </p:spPr>
        <p:txBody>
          <a:bodyPr wrap="square" rtlCol="0">
            <a:spAutoFit/>
          </a:bodyPr>
          <a:lstStyle/>
          <a:p>
            <a:pPr algn="ctr"/>
            <a:r>
              <a:rPr lang="en-US" b="1"/>
              <a:t>Simon says, point to something that you think is longer than than your 6-stick.  Simon says, test your guess.  Simon says, hold up your object if you were correct.  Put it down.</a:t>
            </a:r>
          </a:p>
        </p:txBody>
      </p:sp>
      <p:sp>
        <p:nvSpPr>
          <p:cNvPr id="24" name="TextBox 23"/>
          <p:cNvSpPr txBox="1"/>
          <p:nvPr/>
        </p:nvSpPr>
        <p:spPr>
          <a:xfrm>
            <a:off x="1540277" y="2112929"/>
            <a:ext cx="6034199" cy="923330"/>
          </a:xfrm>
          <a:prstGeom prst="rect">
            <a:avLst/>
          </a:prstGeom>
          <a:noFill/>
        </p:spPr>
        <p:txBody>
          <a:bodyPr wrap="square" rtlCol="0">
            <a:spAutoFit/>
          </a:bodyPr>
          <a:lstStyle/>
          <a:p>
            <a:pPr algn="ctr"/>
            <a:r>
              <a:rPr lang="en-US" b="1"/>
              <a:t>Simon says, point to something that you think is shorter than than your 7-stick.  Simon says, test your guess.  Hold it up if you were correct.</a:t>
            </a:r>
          </a:p>
        </p:txBody>
      </p:sp>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5712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anim calcmode="lin" valueType="num">
                                      <p:cBhvr>
                                        <p:cTn id="10" dur="500" fill="hold"/>
                                        <p:tgtEl>
                                          <p:spTgt spid="22"/>
                                        </p:tgtEl>
                                        <p:attrNameLst>
                                          <p:attrName>ppt_x</p:attrName>
                                        </p:attrNameLst>
                                      </p:cBhvr>
                                      <p:tavLst>
                                        <p:tav tm="0">
                                          <p:val>
                                            <p:strVal val="#ppt_x"/>
                                          </p:val>
                                        </p:tav>
                                        <p:tav tm="100000">
                                          <p:val>
                                            <p:strVal val="#ppt_x"/>
                                          </p:val>
                                        </p:tav>
                                      </p:tavLst>
                                    </p:anim>
                                    <p:anim calcmode="lin" valueType="num">
                                      <p:cBhvr>
                                        <p:cTn id="1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22"/>
                                        </p:tgtEl>
                                        <p:attrNameLst>
                                          <p:attrName>style.visibility</p:attrName>
                                        </p:attrNameLst>
                                      </p:cBhvr>
                                      <p:to>
                                        <p:strVal val="hidden"/>
                                      </p:to>
                                    </p:set>
                                  </p:childTnLst>
                                </p:cTn>
                              </p:par>
                              <p:par>
                                <p:cTn id="16" presetID="42"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anim calcmode="lin" valueType="num">
                                      <p:cBhvr>
                                        <p:cTn id="19" dur="500" fill="hold"/>
                                        <p:tgtEl>
                                          <p:spTgt spid="23"/>
                                        </p:tgtEl>
                                        <p:attrNameLst>
                                          <p:attrName>ppt_x</p:attrName>
                                        </p:attrNameLst>
                                      </p:cBhvr>
                                      <p:tavLst>
                                        <p:tav tm="0">
                                          <p:val>
                                            <p:strVal val="#ppt_x"/>
                                          </p:val>
                                        </p:tav>
                                        <p:tav tm="100000">
                                          <p:val>
                                            <p:strVal val="#ppt_x"/>
                                          </p:val>
                                        </p:tav>
                                      </p:tavLst>
                                    </p:anim>
                                    <p:anim calcmode="lin" valueType="num">
                                      <p:cBhvr>
                                        <p:cTn id="20"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4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2" grpId="1"/>
      <p:bldP spid="23" grpId="0"/>
      <p:bldP spid="23" grpId="1"/>
      <p:bldP spid="24"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98174" y="261386"/>
            <a:ext cx="8547652" cy="407503"/>
          </a:xfrm>
          <a:prstGeom prst="rect">
            <a:avLst/>
          </a:prstGeom>
        </p:spPr>
      </p:pic>
      <p:pic>
        <p:nvPicPr>
          <p:cNvPr id="3" name="Picture 2">
            <a:extLst>
              <a:ext uri="{FF2B5EF4-FFF2-40B4-BE49-F238E27FC236}">
                <a16:creationId xmlns:a16="http://schemas.microsoft.com/office/drawing/2014/main" id="{32690E8A-C777-4CE6-9BC2-1EC63EA7519F}"/>
              </a:ext>
            </a:extLst>
          </p:cNvPr>
          <p:cNvPicPr>
            <a:picLocks noChangeAspect="1"/>
          </p:cNvPicPr>
          <p:nvPr/>
        </p:nvPicPr>
        <p:blipFill>
          <a:blip r:embed="rId4"/>
          <a:stretch>
            <a:fillRect/>
          </a:stretch>
        </p:blipFill>
        <p:spPr>
          <a:xfrm>
            <a:off x="687601" y="1143000"/>
            <a:ext cx="7768797" cy="4050196"/>
          </a:xfrm>
          <a:prstGeom prst="rect">
            <a:avLst/>
          </a:prstGeom>
        </p:spPr>
      </p:pic>
    </p:spTree>
    <p:extLst>
      <p:ext uri="{BB962C8B-B14F-4D97-AF65-F5344CB8AC3E}">
        <p14:creationId xmlns:p14="http://schemas.microsoft.com/office/powerpoint/2010/main" val="426410937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98174" y="261386"/>
            <a:ext cx="8547652" cy="407503"/>
          </a:xfrm>
          <a:prstGeom prst="rect">
            <a:avLst/>
          </a:prstGeom>
        </p:spPr>
      </p:pic>
      <p:pic>
        <p:nvPicPr>
          <p:cNvPr id="3" name="Picture 2"/>
          <p:cNvPicPr>
            <a:picLocks noChangeAspect="1"/>
          </p:cNvPicPr>
          <p:nvPr/>
        </p:nvPicPr>
        <p:blipFill>
          <a:blip r:embed="rId4"/>
          <a:stretch>
            <a:fillRect/>
          </a:stretch>
        </p:blipFill>
        <p:spPr>
          <a:xfrm>
            <a:off x="1066800" y="1447800"/>
            <a:ext cx="7049386" cy="4114800"/>
          </a:xfrm>
          <a:prstGeom prst="rect">
            <a:avLst/>
          </a:prstGeom>
        </p:spPr>
      </p:pic>
    </p:spTree>
    <p:extLst>
      <p:ext uri="{BB962C8B-B14F-4D97-AF65-F5344CB8AC3E}">
        <p14:creationId xmlns:p14="http://schemas.microsoft.com/office/powerpoint/2010/main" val="178153378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98174" y="261386"/>
            <a:ext cx="8547652" cy="407503"/>
          </a:xfrm>
          <a:prstGeom prst="rect">
            <a:avLst/>
          </a:prstGeom>
        </p:spPr>
      </p:pic>
      <p:pic>
        <p:nvPicPr>
          <p:cNvPr id="3" name="Picture 2"/>
          <p:cNvPicPr>
            <a:picLocks noChangeAspect="1"/>
          </p:cNvPicPr>
          <p:nvPr/>
        </p:nvPicPr>
        <p:blipFill>
          <a:blip r:embed="rId4"/>
          <a:stretch>
            <a:fillRect/>
          </a:stretch>
        </p:blipFill>
        <p:spPr>
          <a:xfrm>
            <a:off x="460375" y="959126"/>
            <a:ext cx="8173519" cy="3457575"/>
          </a:xfrm>
          <a:prstGeom prst="rect">
            <a:avLst/>
          </a:prstGeom>
        </p:spPr>
      </p:pic>
    </p:spTree>
    <p:extLst>
      <p:ext uri="{BB962C8B-B14F-4D97-AF65-F5344CB8AC3E}">
        <p14:creationId xmlns:p14="http://schemas.microsoft.com/office/powerpoint/2010/main" val="84896333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98174" y="261386"/>
            <a:ext cx="8547652" cy="407503"/>
          </a:xfrm>
          <a:prstGeom prst="rect">
            <a:avLst/>
          </a:prstGeom>
        </p:spPr>
      </p:pic>
      <p:pic>
        <p:nvPicPr>
          <p:cNvPr id="2" name="Picture 1"/>
          <p:cNvPicPr>
            <a:picLocks noChangeAspect="1"/>
          </p:cNvPicPr>
          <p:nvPr/>
        </p:nvPicPr>
        <p:blipFill>
          <a:blip r:embed="rId4"/>
          <a:stretch>
            <a:fillRect/>
          </a:stretch>
        </p:blipFill>
        <p:spPr>
          <a:xfrm>
            <a:off x="427245" y="965752"/>
            <a:ext cx="8284433" cy="2967037"/>
          </a:xfrm>
          <a:prstGeom prst="rect">
            <a:avLst/>
          </a:prstGeom>
        </p:spPr>
      </p:pic>
    </p:spTree>
    <p:extLst>
      <p:ext uri="{BB962C8B-B14F-4D97-AF65-F5344CB8AC3E}">
        <p14:creationId xmlns:p14="http://schemas.microsoft.com/office/powerpoint/2010/main" val="79571037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98174" y="261386"/>
            <a:ext cx="8547652" cy="407503"/>
          </a:xfrm>
          <a:prstGeom prst="rect">
            <a:avLst/>
          </a:prstGeom>
        </p:spPr>
      </p:pic>
      <p:pic>
        <p:nvPicPr>
          <p:cNvPr id="3" name="Picture 2"/>
          <p:cNvPicPr>
            <a:picLocks noChangeAspect="1"/>
          </p:cNvPicPr>
          <p:nvPr/>
        </p:nvPicPr>
        <p:blipFill>
          <a:blip r:embed="rId4"/>
          <a:stretch>
            <a:fillRect/>
          </a:stretch>
        </p:blipFill>
        <p:spPr>
          <a:xfrm>
            <a:off x="549875" y="1029769"/>
            <a:ext cx="8044249" cy="1771650"/>
          </a:xfrm>
          <a:prstGeom prst="rect">
            <a:avLst/>
          </a:prstGeom>
        </p:spPr>
      </p:pic>
    </p:spTree>
    <p:extLst>
      <p:ext uri="{BB962C8B-B14F-4D97-AF65-F5344CB8AC3E}">
        <p14:creationId xmlns:p14="http://schemas.microsoft.com/office/powerpoint/2010/main" val="40365192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2149543" y="1487133"/>
            <a:ext cx="4848226" cy="2658704"/>
          </a:xfrm>
          <a:prstGeom prst="rect">
            <a:avLst/>
          </a:prstGeom>
        </p:spPr>
      </p:pic>
    </p:spTree>
    <p:extLst>
      <p:ext uri="{BB962C8B-B14F-4D97-AF65-F5344CB8AC3E}">
        <p14:creationId xmlns:p14="http://schemas.microsoft.com/office/powerpoint/2010/main" val="146125843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8559" y="914400"/>
            <a:ext cx="6225975" cy="3739485"/>
          </a:xfrm>
          <a:prstGeom prst="rect">
            <a:avLst/>
          </a:prstGeom>
          <a:noFill/>
        </p:spPr>
        <p:txBody>
          <a:bodyPr wrap="square" rtlCol="0">
            <a:spAutoFit/>
          </a:bodyPr>
          <a:lstStyle/>
          <a:p>
            <a:pPr algn="ctr"/>
            <a:r>
              <a:rPr lang="en-US" sz="4800" b="1">
                <a:latin typeface="Kristen ITC" panose="03050502040202030202" pitchFamily="66" charset="0"/>
              </a:rPr>
              <a:t>Lesson 7</a:t>
            </a:r>
          </a:p>
          <a:p>
            <a:pPr algn="ctr"/>
            <a:endParaRPr lang="en-US" sz="1050">
              <a:latin typeface="Kristen ITC" panose="03050502040202030202" pitchFamily="66" charset="0"/>
            </a:endParaRPr>
          </a:p>
          <a:p>
            <a:pPr algn="ctr"/>
            <a:endParaRPr lang="en-US" sz="1050">
              <a:latin typeface="Kristen ITC" panose="03050502040202030202" pitchFamily="66" charset="0"/>
            </a:endParaRPr>
          </a:p>
          <a:p>
            <a:pPr algn="ctr"/>
            <a:endParaRPr lang="en-US" sz="4000">
              <a:latin typeface="Kristen ITC" panose="03050502040202030202" pitchFamily="66" charset="0"/>
            </a:endParaRPr>
          </a:p>
          <a:p>
            <a:pPr algn="ctr"/>
            <a:r>
              <a:rPr lang="en-US" sz="3600">
                <a:latin typeface="Kristen ITC" panose="03050502040202030202" pitchFamily="66" charset="0"/>
              </a:rPr>
              <a:t>I can compare objects using “the same as.”</a:t>
            </a:r>
            <a:endParaRPr lang="en-US" sz="24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414923066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731569" y="1178372"/>
            <a:ext cx="7680864" cy="646331"/>
          </a:xfrm>
          <a:prstGeom prst="rect">
            <a:avLst/>
          </a:prstGeom>
          <a:noFill/>
        </p:spPr>
        <p:txBody>
          <a:bodyPr wrap="square" rtlCol="0">
            <a:spAutoFit/>
          </a:bodyPr>
          <a:lstStyle/>
          <a:p>
            <a:pPr algn="ctr"/>
            <a:r>
              <a:rPr lang="en-US" b="1">
                <a:solidFill>
                  <a:srgbClr val="72009A"/>
                </a:solidFill>
              </a:rPr>
              <a:t>We can count with the </a:t>
            </a:r>
            <a:r>
              <a:rPr lang="en-US" b="1" err="1">
                <a:solidFill>
                  <a:srgbClr val="72009A"/>
                </a:solidFill>
              </a:rPr>
              <a:t>Rekenrek</a:t>
            </a:r>
            <a:r>
              <a:rPr lang="en-US" b="1">
                <a:solidFill>
                  <a:srgbClr val="72009A"/>
                </a:solidFill>
              </a:rPr>
              <a:t> the same way we do our Say Ten push-ups.  How many do you see?</a:t>
            </a:r>
          </a:p>
        </p:txBody>
      </p:sp>
      <p:pic>
        <p:nvPicPr>
          <p:cNvPr id="8" name="Picture 7"/>
          <p:cNvPicPr>
            <a:picLocks noChangeAspect="1"/>
          </p:cNvPicPr>
          <p:nvPr/>
        </p:nvPicPr>
        <p:blipFill>
          <a:blip r:embed="rId4"/>
          <a:stretch>
            <a:fillRect/>
          </a:stretch>
        </p:blipFill>
        <p:spPr>
          <a:xfrm>
            <a:off x="2183764" y="2739760"/>
            <a:ext cx="4776474" cy="966945"/>
          </a:xfrm>
          <a:prstGeom prst="rect">
            <a:avLst/>
          </a:prstGeom>
        </p:spPr>
      </p:pic>
      <p:pic>
        <p:nvPicPr>
          <p:cNvPr id="31746" name="Picture 2" descr="http://images.easyfreeclipart.com/104/cute-halloween-monsters-clipart-to-school-paper-monster-1042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419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686800" cy="6400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clipartbold.com/wp-content/uploads/2016/02/Happy-face-smiley-face-clip-art-dr-od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02920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clipartbold.com/wp-content/uploads/2016/02/Happy-face-smiley-face-clip-art-dr-od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8031" y="502920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8965" y="613231"/>
            <a:ext cx="7286070" cy="5570756"/>
          </a:xfrm>
          <a:prstGeom prst="rect">
            <a:avLst/>
          </a:prstGeom>
          <a:noFill/>
        </p:spPr>
        <p:txBody>
          <a:bodyPr wrap="square" rtlCol="0">
            <a:spAutoFit/>
          </a:bodyPr>
          <a:lstStyle/>
          <a:p>
            <a:pPr algn="ctr"/>
            <a:r>
              <a:rPr lang="en-US" sz="4800">
                <a:latin typeface="Kristen ITC" panose="03050502040202030202" pitchFamily="66" charset="0"/>
              </a:rPr>
              <a:t>Thank you so much for your purchase!</a:t>
            </a:r>
          </a:p>
          <a:p>
            <a:pPr algn="ctr"/>
            <a:endParaRPr lang="en-US" sz="3600">
              <a:latin typeface="Kristen ITC" panose="03050502040202030202" pitchFamily="66" charset="0"/>
            </a:endParaRPr>
          </a:p>
          <a:p>
            <a:pPr algn="ctr"/>
            <a:r>
              <a:rPr lang="en-US" sz="2800">
                <a:latin typeface="Kristen ITC" panose="03050502040202030202" pitchFamily="66" charset="0"/>
              </a:rPr>
              <a:t>Be sure to view each lesson in Slide Show.  Some slides contain text boxes or objects that appear with a click of the mouse.  These slides may look jumbled in design mode.</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spTree>
    <p:extLst>
      <p:ext uri="{BB962C8B-B14F-4D97-AF65-F5344CB8AC3E}">
        <p14:creationId xmlns:p14="http://schemas.microsoft.com/office/powerpoint/2010/main" val="2554080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3, Lesson 1</a:t>
            </a:r>
          </a:p>
        </p:txBody>
      </p:sp>
      <p:sp>
        <p:nvSpPr>
          <p:cNvPr id="16" name="TextBox 15"/>
          <p:cNvSpPr txBox="1"/>
          <p:nvPr/>
        </p:nvSpPr>
        <p:spPr>
          <a:xfrm>
            <a:off x="732045" y="5135701"/>
            <a:ext cx="7886700" cy="707886"/>
          </a:xfrm>
          <a:prstGeom prst="rect">
            <a:avLst/>
          </a:prstGeom>
          <a:noFill/>
        </p:spPr>
        <p:txBody>
          <a:bodyPr wrap="square" rtlCol="0">
            <a:spAutoFit/>
          </a:bodyPr>
          <a:lstStyle/>
          <a:p>
            <a:pPr algn="ctr"/>
            <a:r>
              <a:rPr lang="en-US" sz="2000" b="1"/>
              <a:t>With your partner, look at these buildings.  Talk about how they are the same and how they are different.  What do you notice?</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http://clipartfreefor.com/cliparts/skyscraper-clipart/cliparti1_skyscraper-clipart_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63744"/>
            <a:ext cx="3500371" cy="31215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334000" y="3443734"/>
            <a:ext cx="2438399" cy="1124712"/>
          </a:xfrm>
          <a:prstGeom prst="rect">
            <a:avLst/>
          </a:prstGeom>
        </p:spPr>
      </p:pic>
    </p:spTree>
    <p:extLst>
      <p:ext uri="{BB962C8B-B14F-4D97-AF65-F5344CB8AC3E}">
        <p14:creationId xmlns:p14="http://schemas.microsoft.com/office/powerpoint/2010/main" val="427382449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646331"/>
          </a:xfrm>
          <a:prstGeom prst="rect">
            <a:avLst/>
          </a:prstGeom>
          <a:noFill/>
        </p:spPr>
        <p:txBody>
          <a:bodyPr wrap="square" rtlCol="0">
            <a:spAutoFit/>
          </a:bodyPr>
          <a:lstStyle/>
          <a:p>
            <a:pPr algn="ctr"/>
            <a:r>
              <a:rPr lang="en-US" b="1">
                <a:solidFill>
                  <a:srgbClr val="72009A"/>
                </a:solidFill>
              </a:rPr>
              <a:t>Here’s 1 more.  That’s what ten 1 looks like on the </a:t>
            </a:r>
            <a:r>
              <a:rPr lang="en-US" b="1" err="1">
                <a:solidFill>
                  <a:srgbClr val="72009A"/>
                </a:solidFill>
              </a:rPr>
              <a:t>Rekenrek</a:t>
            </a:r>
            <a:r>
              <a:rPr lang="en-US" b="1">
                <a:solidFill>
                  <a:srgbClr val="72009A"/>
                </a:solidFill>
              </a:rPr>
              <a:t>.  How many dots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167402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34431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141082188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139806773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456794"/>
            <a:ext cx="4855964" cy="1591153"/>
          </a:xfrm>
          <a:prstGeom prst="rect">
            <a:avLst/>
          </a:prstGeom>
        </p:spPr>
      </p:pic>
    </p:spTree>
    <p:extLst>
      <p:ext uri="{BB962C8B-B14F-4D97-AF65-F5344CB8AC3E}">
        <p14:creationId xmlns:p14="http://schemas.microsoft.com/office/powerpoint/2010/main" val="423941302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261107419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177673316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260221144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366806279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3020902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556-24B1-4D98-BB1C-2E25F4457340}"/>
              </a:ext>
            </a:extLst>
          </p:cNvPr>
          <p:cNvSpPr>
            <a:spLocks noGrp="1"/>
          </p:cNvSpPr>
          <p:nvPr>
            <p:ph type="title"/>
          </p:nvPr>
        </p:nvSpPr>
        <p:spPr/>
        <p:txBody>
          <a:bodyPr/>
          <a:lstStyle/>
          <a:p>
            <a:endParaRPr lang="en-US"/>
          </a:p>
        </p:txBody>
      </p:sp>
      <p:pic>
        <p:nvPicPr>
          <p:cNvPr id="4" name="Online Media 3" title="Grade K Module 3 Lesson 1">
            <a:hlinkClick r:id="" action="ppaction://media"/>
            <a:extLst>
              <a:ext uri="{FF2B5EF4-FFF2-40B4-BE49-F238E27FC236}">
                <a16:creationId xmlns:a16="http://schemas.microsoft.com/office/drawing/2014/main" id="{A044BAC1-8095-4FEC-9AF4-5844D4D4C727}"/>
              </a:ext>
            </a:extLst>
          </p:cNvPr>
          <p:cNvPicPr>
            <a:picLocks noGrp="1" noRot="1" noChangeAspect="1"/>
          </p:cNvPicPr>
          <p:nvPr>
            <p:ph idx="1"/>
            <a:videoFile r:link="rId1"/>
          </p:nvPr>
        </p:nvPicPr>
        <p:blipFill>
          <a:blip r:embed="rId3"/>
          <a:stretch>
            <a:fillRect/>
          </a:stretch>
        </p:blipFill>
        <p:spPr>
          <a:xfrm>
            <a:off x="566738" y="1600200"/>
            <a:ext cx="8010525" cy="4525963"/>
          </a:xfrm>
          <a:prstGeom prst="rect">
            <a:avLst/>
          </a:prstGeom>
        </p:spPr>
      </p:pic>
    </p:spTree>
    <p:extLst>
      <p:ext uri="{BB962C8B-B14F-4D97-AF65-F5344CB8AC3E}">
        <p14:creationId xmlns:p14="http://schemas.microsoft.com/office/powerpoint/2010/main" val="215813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220180873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237803005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416933121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143846207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61440775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370974718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256429403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456794"/>
            <a:ext cx="4855964" cy="1591153"/>
          </a:xfrm>
          <a:prstGeom prst="rect">
            <a:avLst/>
          </a:prstGeom>
        </p:spPr>
      </p:pic>
    </p:spTree>
    <p:extLst>
      <p:ext uri="{BB962C8B-B14F-4D97-AF65-F5344CB8AC3E}">
        <p14:creationId xmlns:p14="http://schemas.microsoft.com/office/powerpoint/2010/main" val="137183770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51751059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456794"/>
            <a:ext cx="4855964" cy="1591153"/>
          </a:xfrm>
          <a:prstGeom prst="rect">
            <a:avLst/>
          </a:prstGeom>
        </p:spPr>
      </p:pic>
    </p:spTree>
    <p:extLst>
      <p:ext uri="{BB962C8B-B14F-4D97-AF65-F5344CB8AC3E}">
        <p14:creationId xmlns:p14="http://schemas.microsoft.com/office/powerpoint/2010/main" val="2406456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3, Lesson 1</a:t>
            </a:r>
          </a:p>
        </p:txBody>
      </p:sp>
      <p:sp>
        <p:nvSpPr>
          <p:cNvPr id="16" name="TextBox 15"/>
          <p:cNvSpPr txBox="1"/>
          <p:nvPr/>
        </p:nvSpPr>
        <p:spPr>
          <a:xfrm>
            <a:off x="952798" y="1431049"/>
            <a:ext cx="7151816" cy="707886"/>
          </a:xfrm>
          <a:prstGeom prst="rect">
            <a:avLst/>
          </a:prstGeom>
          <a:noFill/>
        </p:spPr>
        <p:txBody>
          <a:bodyPr wrap="square" rtlCol="0">
            <a:spAutoFit/>
          </a:bodyPr>
          <a:lstStyle/>
          <a:p>
            <a:pPr algn="ctr"/>
            <a:r>
              <a:rPr lang="en-US" sz="2000" b="1"/>
              <a:t>Many of you said the first building is </a:t>
            </a:r>
            <a:r>
              <a:rPr lang="en-US" sz="2000" b="1" u="sng"/>
              <a:t>bigger</a:t>
            </a:r>
            <a:r>
              <a:rPr lang="en-US" sz="2000" b="1"/>
              <a:t>.  Do you mean it’s heavier, like this book is </a:t>
            </a:r>
            <a:r>
              <a:rPr lang="en-US" sz="2000" b="1" i="1"/>
              <a:t>heavier than</a:t>
            </a:r>
            <a:r>
              <a:rPr lang="en-US" sz="2000" b="1"/>
              <a:t> this ribbon?</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http://free-psd.org/_ph/4/9560861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914049"/>
            <a:ext cx="2552584" cy="19144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topdealz.co.za/images/ribbon_bellagyps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3217190"/>
            <a:ext cx="3505200" cy="130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66945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219270955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456794"/>
            <a:ext cx="4855964" cy="1591153"/>
          </a:xfrm>
          <a:prstGeom prst="rect">
            <a:avLst/>
          </a:prstGeom>
        </p:spPr>
      </p:pic>
    </p:spTree>
    <p:extLst>
      <p:ext uri="{BB962C8B-B14F-4D97-AF65-F5344CB8AC3E}">
        <p14:creationId xmlns:p14="http://schemas.microsoft.com/office/powerpoint/2010/main" val="387522093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7" name="TextBox 16"/>
          <p:cNvSpPr txBox="1"/>
          <p:nvPr/>
        </p:nvSpPr>
        <p:spPr>
          <a:xfrm>
            <a:off x="838202" y="951740"/>
            <a:ext cx="7467598" cy="523220"/>
          </a:xfrm>
          <a:prstGeom prst="rect">
            <a:avLst/>
          </a:prstGeom>
          <a:noFill/>
        </p:spPr>
        <p:txBody>
          <a:bodyPr wrap="square" rtlCol="0">
            <a:spAutoFit/>
          </a:bodyPr>
          <a:lstStyle/>
          <a:p>
            <a:pPr algn="ctr"/>
            <a:r>
              <a:rPr lang="en-US" sz="2800" b="1"/>
              <a:t>Roll and Draw 5-Groups</a:t>
            </a:r>
            <a:endParaRPr lang="en-US" sz="8000" b="1"/>
          </a:p>
        </p:txBody>
      </p:sp>
      <p:sp>
        <p:nvSpPr>
          <p:cNvPr id="15" name="TextBox 14"/>
          <p:cNvSpPr txBox="1"/>
          <p:nvPr/>
        </p:nvSpPr>
        <p:spPr>
          <a:xfrm>
            <a:off x="1888637" y="1572640"/>
            <a:ext cx="5366728" cy="707886"/>
          </a:xfrm>
          <a:prstGeom prst="rect">
            <a:avLst/>
          </a:prstGeom>
          <a:noFill/>
        </p:spPr>
        <p:txBody>
          <a:bodyPr wrap="square" rtlCol="0">
            <a:spAutoFit/>
          </a:bodyPr>
          <a:lstStyle/>
          <a:p>
            <a:pPr algn="ctr"/>
            <a:r>
              <a:rPr lang="en-US" sz="2000" b="1">
                <a:solidFill>
                  <a:srgbClr val="0000FF"/>
                </a:solidFill>
              </a:rPr>
              <a:t>Roll the die, count the dots, and then draw the number as a 5-group.</a:t>
            </a:r>
          </a:p>
        </p:txBody>
      </p:sp>
      <p:pic>
        <p:nvPicPr>
          <p:cNvPr id="39938" name="Picture 2" descr="http://www.clipartbest.com/cliparts/pT5/e9M/pT5e9Mdn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53" y="4419600"/>
            <a:ext cx="2331905" cy="2331905"/>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http://clipartgo.com/wp-content/uploads/2016/05/Blue-pencil-clip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265949">
            <a:off x="5887460" y="3656492"/>
            <a:ext cx="2874567" cy="245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24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wipe(down)">
                                      <p:cBhvr>
                                        <p:cTn id="7" dur="580">
                                          <p:stCondLst>
                                            <p:cond delay="0"/>
                                          </p:stCondLst>
                                        </p:cTn>
                                        <p:tgtEl>
                                          <p:spTgt spid="39938"/>
                                        </p:tgtEl>
                                      </p:cBhvr>
                                    </p:animEffect>
                                    <p:anim calcmode="lin" valueType="num">
                                      <p:cBhvr>
                                        <p:cTn id="8" dur="1822" tmFilter="0,0; 0.14,0.36; 0.43,0.73; 0.71,0.91; 1.0,1.0">
                                          <p:stCondLst>
                                            <p:cond delay="0"/>
                                          </p:stCondLst>
                                        </p:cTn>
                                        <p:tgtEl>
                                          <p:spTgt spid="399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9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9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9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9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9938"/>
                                        </p:tgtEl>
                                      </p:cBhvr>
                                      <p:to x="100000" y="60000"/>
                                    </p:animScale>
                                    <p:animScale>
                                      <p:cBhvr>
                                        <p:cTn id="14" dur="166" decel="50000">
                                          <p:stCondLst>
                                            <p:cond delay="676"/>
                                          </p:stCondLst>
                                        </p:cTn>
                                        <p:tgtEl>
                                          <p:spTgt spid="39938"/>
                                        </p:tgtEl>
                                      </p:cBhvr>
                                      <p:to x="100000" y="100000"/>
                                    </p:animScale>
                                    <p:animScale>
                                      <p:cBhvr>
                                        <p:cTn id="15" dur="26">
                                          <p:stCondLst>
                                            <p:cond delay="1312"/>
                                          </p:stCondLst>
                                        </p:cTn>
                                        <p:tgtEl>
                                          <p:spTgt spid="39938"/>
                                        </p:tgtEl>
                                      </p:cBhvr>
                                      <p:to x="100000" y="80000"/>
                                    </p:animScale>
                                    <p:animScale>
                                      <p:cBhvr>
                                        <p:cTn id="16" dur="166" decel="50000">
                                          <p:stCondLst>
                                            <p:cond delay="1338"/>
                                          </p:stCondLst>
                                        </p:cTn>
                                        <p:tgtEl>
                                          <p:spTgt spid="39938"/>
                                        </p:tgtEl>
                                      </p:cBhvr>
                                      <p:to x="100000" y="100000"/>
                                    </p:animScale>
                                    <p:animScale>
                                      <p:cBhvr>
                                        <p:cTn id="17" dur="26">
                                          <p:stCondLst>
                                            <p:cond delay="1642"/>
                                          </p:stCondLst>
                                        </p:cTn>
                                        <p:tgtEl>
                                          <p:spTgt spid="39938"/>
                                        </p:tgtEl>
                                      </p:cBhvr>
                                      <p:to x="100000" y="90000"/>
                                    </p:animScale>
                                    <p:animScale>
                                      <p:cBhvr>
                                        <p:cTn id="18" dur="166" decel="50000">
                                          <p:stCondLst>
                                            <p:cond delay="1668"/>
                                          </p:stCondLst>
                                        </p:cTn>
                                        <p:tgtEl>
                                          <p:spTgt spid="39938"/>
                                        </p:tgtEl>
                                      </p:cBhvr>
                                      <p:to x="100000" y="100000"/>
                                    </p:animScale>
                                    <p:animScale>
                                      <p:cBhvr>
                                        <p:cTn id="19" dur="26">
                                          <p:stCondLst>
                                            <p:cond delay="1808"/>
                                          </p:stCondLst>
                                        </p:cTn>
                                        <p:tgtEl>
                                          <p:spTgt spid="39938"/>
                                        </p:tgtEl>
                                      </p:cBhvr>
                                      <p:to x="100000" y="95000"/>
                                    </p:animScale>
                                    <p:animScale>
                                      <p:cBhvr>
                                        <p:cTn id="20" dur="166" decel="50000">
                                          <p:stCondLst>
                                            <p:cond delay="1834"/>
                                          </p:stCondLst>
                                        </p:cTn>
                                        <p:tgtEl>
                                          <p:spTgt spid="39938"/>
                                        </p:tgtEl>
                                      </p:cBhvr>
                                      <p:to x="100000" y="100000"/>
                                    </p:animScale>
                                  </p:childTnLst>
                                </p:cTn>
                              </p:par>
                              <p:par>
                                <p:cTn id="21" presetID="8" presetClass="emph" presetSubtype="0" fill="hold" nodeType="withEffect">
                                  <p:stCondLst>
                                    <p:cond delay="0"/>
                                  </p:stCondLst>
                                  <p:childTnLst>
                                    <p:animRot by="21600000">
                                      <p:cBhvr>
                                        <p:cTn id="22" dur="2000" fill="hold"/>
                                        <p:tgtEl>
                                          <p:spTgt spid="399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09723" y="3965688"/>
            <a:ext cx="535724" cy="923330"/>
          </a:xfrm>
          <a:prstGeom prst="rect">
            <a:avLst/>
          </a:prstGeom>
          <a:noFill/>
        </p:spPr>
        <p:txBody>
          <a:bodyPr wrap="none" rtlCol="0">
            <a:spAutoFit/>
          </a:bodyPr>
          <a:lstStyle/>
          <a:p>
            <a:pPr algn="ctr"/>
            <a:r>
              <a:rPr lang="en-US" sz="5400" b="1"/>
              <a:t>1</a:t>
            </a:r>
          </a:p>
        </p:txBody>
      </p:sp>
      <p:sp>
        <p:nvSpPr>
          <p:cNvPr id="17" name="TextBox 16"/>
          <p:cNvSpPr txBox="1"/>
          <p:nvPr/>
        </p:nvSpPr>
        <p:spPr>
          <a:xfrm>
            <a:off x="5181600" y="3962400"/>
            <a:ext cx="535724" cy="923330"/>
          </a:xfrm>
          <a:prstGeom prst="rect">
            <a:avLst/>
          </a:prstGeom>
          <a:noFill/>
        </p:spPr>
        <p:txBody>
          <a:bodyPr wrap="none" rtlCol="0">
            <a:spAutoFit/>
          </a:bodyPr>
          <a:lstStyle/>
          <a:p>
            <a:pPr algn="ctr"/>
            <a:r>
              <a:rPr lang="en-US" sz="5400" b="1"/>
              <a:t>3</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110857391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09723" y="3965688"/>
            <a:ext cx="535724" cy="923330"/>
          </a:xfrm>
          <a:prstGeom prst="rect">
            <a:avLst/>
          </a:prstGeom>
          <a:noFill/>
        </p:spPr>
        <p:txBody>
          <a:bodyPr wrap="none" rtlCol="0">
            <a:spAutoFit/>
          </a:bodyPr>
          <a:lstStyle/>
          <a:p>
            <a:pPr algn="ctr"/>
            <a:r>
              <a:rPr lang="en-US" sz="5400" b="1"/>
              <a:t>3</a:t>
            </a:r>
          </a:p>
        </p:txBody>
      </p:sp>
      <p:sp>
        <p:nvSpPr>
          <p:cNvPr id="17" name="TextBox 16"/>
          <p:cNvSpPr txBox="1"/>
          <p:nvPr/>
        </p:nvSpPr>
        <p:spPr>
          <a:xfrm>
            <a:off x="5181600" y="3962400"/>
            <a:ext cx="535724" cy="923330"/>
          </a:xfrm>
          <a:prstGeom prst="rect">
            <a:avLst/>
          </a:prstGeom>
          <a:noFill/>
        </p:spPr>
        <p:txBody>
          <a:bodyPr wrap="none" rtlCol="0">
            <a:spAutoFit/>
          </a:bodyPr>
          <a:lstStyle/>
          <a:p>
            <a:pPr algn="ctr"/>
            <a:r>
              <a:rPr lang="en-US" sz="5400" b="1"/>
              <a:t>1</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359457942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09723" y="3965688"/>
            <a:ext cx="535724" cy="923330"/>
          </a:xfrm>
          <a:prstGeom prst="rect">
            <a:avLst/>
          </a:prstGeom>
          <a:noFill/>
        </p:spPr>
        <p:txBody>
          <a:bodyPr wrap="none" rtlCol="0">
            <a:spAutoFit/>
          </a:bodyPr>
          <a:lstStyle/>
          <a:p>
            <a:pPr algn="ctr"/>
            <a:r>
              <a:rPr lang="en-US" sz="5400" b="1"/>
              <a:t>1</a:t>
            </a:r>
          </a:p>
        </p:txBody>
      </p:sp>
      <p:sp>
        <p:nvSpPr>
          <p:cNvPr id="17" name="TextBox 16"/>
          <p:cNvSpPr txBox="1"/>
          <p:nvPr/>
        </p:nvSpPr>
        <p:spPr>
          <a:xfrm>
            <a:off x="5181600" y="3962400"/>
            <a:ext cx="535724" cy="923330"/>
          </a:xfrm>
          <a:prstGeom prst="rect">
            <a:avLst/>
          </a:prstGeom>
          <a:noFill/>
        </p:spPr>
        <p:txBody>
          <a:bodyPr wrap="none" rtlCol="0">
            <a:spAutoFit/>
          </a:bodyPr>
          <a:lstStyle/>
          <a:p>
            <a:pPr algn="ctr"/>
            <a:r>
              <a:rPr lang="en-US" sz="5400" b="1"/>
              <a:t>5</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170465662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09723" y="3965688"/>
            <a:ext cx="535724" cy="923330"/>
          </a:xfrm>
          <a:prstGeom prst="rect">
            <a:avLst/>
          </a:prstGeom>
          <a:noFill/>
        </p:spPr>
        <p:txBody>
          <a:bodyPr wrap="none" rtlCol="0">
            <a:spAutoFit/>
          </a:bodyPr>
          <a:lstStyle/>
          <a:p>
            <a:pPr algn="ctr"/>
            <a:r>
              <a:rPr lang="en-US" sz="5400" b="1"/>
              <a:t>5</a:t>
            </a:r>
          </a:p>
        </p:txBody>
      </p:sp>
      <p:sp>
        <p:nvSpPr>
          <p:cNvPr id="17" name="TextBox 16"/>
          <p:cNvSpPr txBox="1"/>
          <p:nvPr/>
        </p:nvSpPr>
        <p:spPr>
          <a:xfrm>
            <a:off x="5181600" y="3962400"/>
            <a:ext cx="535724" cy="923330"/>
          </a:xfrm>
          <a:prstGeom prst="rect">
            <a:avLst/>
          </a:prstGeom>
          <a:noFill/>
        </p:spPr>
        <p:txBody>
          <a:bodyPr wrap="none" rtlCol="0">
            <a:spAutoFit/>
          </a:bodyPr>
          <a:lstStyle/>
          <a:p>
            <a:pPr algn="ctr"/>
            <a:r>
              <a:rPr lang="en-US" sz="5400" b="1"/>
              <a:t>2</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189039524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09723" y="3965688"/>
            <a:ext cx="535724" cy="923330"/>
          </a:xfrm>
          <a:prstGeom prst="rect">
            <a:avLst/>
          </a:prstGeom>
          <a:noFill/>
        </p:spPr>
        <p:txBody>
          <a:bodyPr wrap="none" rtlCol="0">
            <a:spAutoFit/>
          </a:bodyPr>
          <a:lstStyle/>
          <a:p>
            <a:pPr algn="ctr"/>
            <a:r>
              <a:rPr lang="en-US" sz="5400" b="1"/>
              <a:t>4</a:t>
            </a:r>
          </a:p>
        </p:txBody>
      </p:sp>
      <p:sp>
        <p:nvSpPr>
          <p:cNvPr id="17" name="TextBox 16"/>
          <p:cNvSpPr txBox="1"/>
          <p:nvPr/>
        </p:nvSpPr>
        <p:spPr>
          <a:xfrm>
            <a:off x="5181600" y="3962400"/>
            <a:ext cx="535724" cy="923330"/>
          </a:xfrm>
          <a:prstGeom prst="rect">
            <a:avLst/>
          </a:prstGeom>
          <a:noFill/>
        </p:spPr>
        <p:txBody>
          <a:bodyPr wrap="none" rtlCol="0">
            <a:spAutoFit/>
          </a:bodyPr>
          <a:lstStyle/>
          <a:p>
            <a:pPr algn="ctr"/>
            <a:r>
              <a:rPr lang="en-US" sz="5400" b="1"/>
              <a:t>8</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40310598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09723" y="3965688"/>
            <a:ext cx="535724" cy="923330"/>
          </a:xfrm>
          <a:prstGeom prst="rect">
            <a:avLst/>
          </a:prstGeom>
          <a:noFill/>
        </p:spPr>
        <p:txBody>
          <a:bodyPr wrap="none" rtlCol="0">
            <a:spAutoFit/>
          </a:bodyPr>
          <a:lstStyle/>
          <a:p>
            <a:pPr algn="ctr"/>
            <a:r>
              <a:rPr lang="en-US" sz="5400" b="1"/>
              <a:t>7</a:t>
            </a:r>
          </a:p>
        </p:txBody>
      </p:sp>
      <p:sp>
        <p:nvSpPr>
          <p:cNvPr id="17" name="TextBox 16"/>
          <p:cNvSpPr txBox="1"/>
          <p:nvPr/>
        </p:nvSpPr>
        <p:spPr>
          <a:xfrm>
            <a:off x="5181600" y="3962400"/>
            <a:ext cx="535724" cy="923330"/>
          </a:xfrm>
          <a:prstGeom prst="rect">
            <a:avLst/>
          </a:prstGeom>
          <a:noFill/>
        </p:spPr>
        <p:txBody>
          <a:bodyPr wrap="none" rtlCol="0">
            <a:spAutoFit/>
          </a:bodyPr>
          <a:lstStyle/>
          <a:p>
            <a:pPr algn="ctr"/>
            <a:r>
              <a:rPr lang="en-US" sz="5400" b="1"/>
              <a:t>5</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87391159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09723" y="3965688"/>
            <a:ext cx="535724" cy="923330"/>
          </a:xfrm>
          <a:prstGeom prst="rect">
            <a:avLst/>
          </a:prstGeom>
          <a:noFill/>
        </p:spPr>
        <p:txBody>
          <a:bodyPr wrap="none" rtlCol="0">
            <a:spAutoFit/>
          </a:bodyPr>
          <a:lstStyle/>
          <a:p>
            <a:pPr algn="ctr"/>
            <a:r>
              <a:rPr lang="en-US" sz="5400" b="1"/>
              <a:t>8</a:t>
            </a:r>
          </a:p>
        </p:txBody>
      </p:sp>
      <p:sp>
        <p:nvSpPr>
          <p:cNvPr id="17" name="TextBox 16"/>
          <p:cNvSpPr txBox="1"/>
          <p:nvPr/>
        </p:nvSpPr>
        <p:spPr>
          <a:xfrm>
            <a:off x="5006072" y="3962400"/>
            <a:ext cx="886781" cy="923330"/>
          </a:xfrm>
          <a:prstGeom prst="rect">
            <a:avLst/>
          </a:prstGeom>
          <a:noFill/>
        </p:spPr>
        <p:txBody>
          <a:bodyPr wrap="none" rtlCol="0">
            <a:spAutoFit/>
          </a:bodyPr>
          <a:lstStyle/>
          <a:p>
            <a:pPr algn="ctr"/>
            <a:r>
              <a:rPr lang="en-US" sz="5400" b="1"/>
              <a:t>10</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4235668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3, Lesson 1</a:t>
            </a:r>
          </a:p>
        </p:txBody>
      </p:sp>
      <p:sp>
        <p:nvSpPr>
          <p:cNvPr id="16" name="TextBox 15"/>
          <p:cNvSpPr txBox="1"/>
          <p:nvPr/>
        </p:nvSpPr>
        <p:spPr>
          <a:xfrm>
            <a:off x="1995205" y="1428275"/>
            <a:ext cx="5067002" cy="707886"/>
          </a:xfrm>
          <a:prstGeom prst="rect">
            <a:avLst/>
          </a:prstGeom>
          <a:noFill/>
        </p:spPr>
        <p:txBody>
          <a:bodyPr wrap="square" rtlCol="0">
            <a:spAutoFit/>
          </a:bodyPr>
          <a:lstStyle/>
          <a:p>
            <a:pPr algn="ctr"/>
            <a:r>
              <a:rPr lang="en-US" sz="2000" b="1"/>
              <a:t>Do you mean it’s longer, like this ribbon is </a:t>
            </a:r>
            <a:r>
              <a:rPr lang="en-US" sz="2000" b="1" u="sng"/>
              <a:t>longer than</a:t>
            </a:r>
            <a:r>
              <a:rPr lang="en-US" sz="2000" b="1"/>
              <a:t> this book?</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2" descr="http://free-psd.org/_ph/4/9560861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867558"/>
            <a:ext cx="2552584" cy="19144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topdealz.co.za/images/ribbon_bellagyps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3170699"/>
            <a:ext cx="3505200" cy="130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10437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7</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134195" y="3965688"/>
            <a:ext cx="886781" cy="923330"/>
          </a:xfrm>
          <a:prstGeom prst="rect">
            <a:avLst/>
          </a:prstGeom>
          <a:noFill/>
        </p:spPr>
        <p:txBody>
          <a:bodyPr wrap="none" rtlCol="0">
            <a:spAutoFit/>
          </a:bodyPr>
          <a:lstStyle/>
          <a:p>
            <a:pPr algn="ctr"/>
            <a:r>
              <a:rPr lang="en-US" sz="5400" b="1"/>
              <a:t>10</a:t>
            </a:r>
          </a:p>
        </p:txBody>
      </p:sp>
      <p:sp>
        <p:nvSpPr>
          <p:cNvPr id="17" name="TextBox 16"/>
          <p:cNvSpPr txBox="1"/>
          <p:nvPr/>
        </p:nvSpPr>
        <p:spPr>
          <a:xfrm>
            <a:off x="5181600" y="3962400"/>
            <a:ext cx="535724" cy="923330"/>
          </a:xfrm>
          <a:prstGeom prst="rect">
            <a:avLst/>
          </a:prstGeom>
          <a:noFill/>
        </p:spPr>
        <p:txBody>
          <a:bodyPr wrap="none" rtlCol="0">
            <a:spAutoFit/>
          </a:bodyPr>
          <a:lstStyle/>
          <a:p>
            <a:pPr algn="ctr"/>
            <a:r>
              <a:rPr lang="en-US" sz="5400" b="1"/>
              <a:t>7</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358459808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3, Lesson 7</a:t>
            </a:r>
          </a:p>
        </p:txBody>
      </p:sp>
      <p:sp>
        <p:nvSpPr>
          <p:cNvPr id="16" name="TextBox 15"/>
          <p:cNvSpPr txBox="1"/>
          <p:nvPr/>
        </p:nvSpPr>
        <p:spPr>
          <a:xfrm>
            <a:off x="822455" y="1371600"/>
            <a:ext cx="7412501" cy="1015663"/>
          </a:xfrm>
          <a:prstGeom prst="rect">
            <a:avLst/>
          </a:prstGeom>
          <a:noFill/>
        </p:spPr>
        <p:txBody>
          <a:bodyPr wrap="square" rtlCol="0">
            <a:spAutoFit/>
          </a:bodyPr>
          <a:lstStyle/>
          <a:p>
            <a:pPr algn="ctr"/>
            <a:r>
              <a:rPr lang="en-US" sz="2000" b="1"/>
              <a:t>Make a little clay snake that is as long as your pointer finger.  Now, make a friend for him that is as long as your pinky finger.  Which one is larger?  Show your creations to your partner.</a:t>
            </a:r>
            <a:endParaRPr lang="en-US" sz="1400" b="1">
              <a:solidFill>
                <a:srgbClr val="FF0000"/>
              </a:solidFill>
            </a:endParaRP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2790176" y="3084731"/>
            <a:ext cx="3477058" cy="2943658"/>
          </a:xfrm>
          <a:prstGeom prst="rect">
            <a:avLst/>
          </a:prstGeom>
        </p:spPr>
      </p:pic>
    </p:spTree>
    <p:extLst>
      <p:ext uri="{BB962C8B-B14F-4D97-AF65-F5344CB8AC3E}">
        <p14:creationId xmlns:p14="http://schemas.microsoft.com/office/powerpoint/2010/main" val="160066391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7</a:t>
            </a:r>
          </a:p>
        </p:txBody>
      </p:sp>
      <p:sp>
        <p:nvSpPr>
          <p:cNvPr id="39" name="TextBox 38"/>
          <p:cNvSpPr txBox="1"/>
          <p:nvPr/>
        </p:nvSpPr>
        <p:spPr>
          <a:xfrm>
            <a:off x="864313" y="745540"/>
            <a:ext cx="7616985" cy="1631216"/>
          </a:xfrm>
          <a:prstGeom prst="rect">
            <a:avLst/>
          </a:prstGeom>
          <a:noFill/>
        </p:spPr>
        <p:txBody>
          <a:bodyPr wrap="square" rtlCol="0">
            <a:spAutoFit/>
          </a:bodyPr>
          <a:lstStyle/>
          <a:p>
            <a:pPr algn="ctr"/>
            <a:r>
              <a:rPr lang="en-US" sz="2000" b="1"/>
              <a:t>Mix up your number stairs on your desk.  Find your 5-stick.  Look at it carefully.  Now, listen to my riddle.</a:t>
            </a:r>
          </a:p>
          <a:p>
            <a:pPr algn="ctr"/>
            <a:endParaRPr lang="en-US" sz="2000" b="1"/>
          </a:p>
          <a:p>
            <a:pPr algn="ctr"/>
            <a:r>
              <a:rPr lang="en-US" sz="2000" b="1"/>
              <a:t>We are two different sticks.  We are each shorter than the 5-stick, but when you put us together, we are </a:t>
            </a:r>
            <a:r>
              <a:rPr lang="en-US" sz="2000" b="1" u="sng"/>
              <a:t>the same</a:t>
            </a:r>
            <a:r>
              <a:rPr lang="en-US" sz="2000" b="1"/>
              <a:t> length </a:t>
            </a:r>
            <a:r>
              <a:rPr lang="en-US" sz="2000" b="1" u="sng"/>
              <a:t>as</a:t>
            </a:r>
            <a:r>
              <a:rPr lang="en-US" sz="2000" b="1"/>
              <a:t> the 5-stick.</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4" y="3680771"/>
            <a:ext cx="3068016" cy="28220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6936" y="4383077"/>
            <a:ext cx="2454891" cy="1323439"/>
          </a:xfrm>
          <a:prstGeom prst="rect">
            <a:avLst/>
          </a:prstGeom>
          <a:noFill/>
        </p:spPr>
        <p:txBody>
          <a:bodyPr wrap="square" rtlCol="0">
            <a:spAutoFit/>
          </a:bodyPr>
          <a:lstStyle/>
          <a:p>
            <a:pPr algn="ctr"/>
            <a:r>
              <a:rPr lang="en-US" sz="2000" b="1"/>
              <a:t>Together, my 3-stick and my 2-stick are the same length as  my 5-stick.</a:t>
            </a:r>
          </a:p>
        </p:txBody>
      </p:sp>
      <p:pic>
        <p:nvPicPr>
          <p:cNvPr id="13"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73291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191" y="430805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795" y="387358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191" y="343637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191" y="301425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251" y="473291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3647" y="429570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3647" y="387358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633" y="473291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633" y="431079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amesburylibrary.org/wp-content/uploads/2012/01/i-love-math-pictures-i-love-ma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8523" y="5111597"/>
            <a:ext cx="1285985" cy="142248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69771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7</a:t>
            </a:r>
          </a:p>
        </p:txBody>
      </p:sp>
      <p:sp>
        <p:nvSpPr>
          <p:cNvPr id="39" name="TextBox 38"/>
          <p:cNvSpPr txBox="1"/>
          <p:nvPr/>
        </p:nvSpPr>
        <p:spPr>
          <a:xfrm>
            <a:off x="864958" y="1300917"/>
            <a:ext cx="7616985" cy="523220"/>
          </a:xfrm>
          <a:prstGeom prst="rect">
            <a:avLst/>
          </a:prstGeom>
          <a:noFill/>
        </p:spPr>
        <p:txBody>
          <a:bodyPr wrap="square" rtlCol="0">
            <a:spAutoFit/>
          </a:bodyPr>
          <a:lstStyle/>
          <a:p>
            <a:pPr algn="ctr"/>
            <a:r>
              <a:rPr lang="en-US" sz="2800" b="1"/>
              <a:t>Did anyone do it differently?</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descr="https://camo.githubusercontent.com/66fa11e1a740b9cd06d096e486c87681429e6422/687474703a2f2f696d616765732e616c6c2d667265652d646f776e6c6f61642e636f6d2f696d616765732f677261706869636c617267652f636172746f6f6e5f74686f756768745f627562626c655f35343838392e6a7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19" y="3680771"/>
            <a:ext cx="3068016" cy="27916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80681" y="4346862"/>
            <a:ext cx="2454891" cy="1323439"/>
          </a:xfrm>
          <a:prstGeom prst="rect">
            <a:avLst/>
          </a:prstGeom>
          <a:noFill/>
        </p:spPr>
        <p:txBody>
          <a:bodyPr wrap="square" rtlCol="0">
            <a:spAutoFit/>
          </a:bodyPr>
          <a:lstStyle/>
          <a:p>
            <a:pPr algn="ctr"/>
            <a:r>
              <a:rPr lang="en-US" sz="2000" b="1"/>
              <a:t>Together, my 4-stick and my 1-stick are the same length as  my 5-stick.</a:t>
            </a:r>
          </a:p>
        </p:txBody>
      </p:sp>
      <p:pic>
        <p:nvPicPr>
          <p:cNvPr id="13"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73291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191" y="430805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795" y="387358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191" y="343637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191" y="301425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251" y="473291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3647" y="429570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3647" y="387358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633" y="473291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043" y="341057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amesburylibrary.org/wp-content/uploads/2012/01/i-love-math-pictures-i-love-ma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4903" y="5166928"/>
            <a:ext cx="1285985" cy="142248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47372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7</a:t>
            </a:r>
          </a:p>
        </p:txBody>
      </p:sp>
      <p:sp>
        <p:nvSpPr>
          <p:cNvPr id="39" name="TextBox 38"/>
          <p:cNvSpPr txBox="1"/>
          <p:nvPr/>
        </p:nvSpPr>
        <p:spPr>
          <a:xfrm>
            <a:off x="864958" y="623763"/>
            <a:ext cx="7616985" cy="830997"/>
          </a:xfrm>
          <a:prstGeom prst="rect">
            <a:avLst/>
          </a:prstGeom>
          <a:noFill/>
        </p:spPr>
        <p:txBody>
          <a:bodyPr wrap="square" rtlCol="0">
            <a:spAutoFit/>
          </a:bodyPr>
          <a:lstStyle/>
          <a:p>
            <a:pPr algn="ctr"/>
            <a:r>
              <a:rPr lang="en-US" sz="2400" b="1"/>
              <a:t>Let’s record what we just found.  On your work               mat, trace your 5-stick like this.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373205" y="1587360"/>
            <a:ext cx="4317241" cy="4943799"/>
          </a:xfrm>
          <a:prstGeom prst="rect">
            <a:avLst/>
          </a:prstGeom>
        </p:spPr>
      </p:pic>
      <p:pic>
        <p:nvPicPr>
          <p:cNvPr id="2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175832" y="179914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721076" y="179678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287566" y="180405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865305" y="179914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443044" y="1804050"/>
            <a:ext cx="666521" cy="666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473796" y="1855305"/>
            <a:ext cx="2368558" cy="5558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www.clker.com/cliparts/0/6/8/6/11971488431079343407barretr_Pencil.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7856" y="1234413"/>
            <a:ext cx="1369537" cy="13695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097897" y="342900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776086" y="499526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342576" y="500253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920315" y="499762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498054" y="5002530"/>
            <a:ext cx="666521" cy="66652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4134034" y="3484344"/>
            <a:ext cx="630384" cy="5558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498054" y="5054050"/>
            <a:ext cx="1944553" cy="5558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720887" y="648018"/>
            <a:ext cx="6000378" cy="830997"/>
          </a:xfrm>
          <a:prstGeom prst="rect">
            <a:avLst/>
          </a:prstGeom>
          <a:noFill/>
        </p:spPr>
        <p:txBody>
          <a:bodyPr wrap="square" rtlCol="0">
            <a:spAutoFit/>
          </a:bodyPr>
          <a:lstStyle/>
          <a:p>
            <a:pPr algn="ctr"/>
            <a:r>
              <a:rPr lang="en-US" sz="2400" b="1"/>
              <a:t>Now, trace the 1-stick and the 4-stick underneath the 5-stick you drew.</a:t>
            </a:r>
          </a:p>
        </p:txBody>
      </p:sp>
      <p:sp>
        <p:nvSpPr>
          <p:cNvPr id="6" name="TextBox 5"/>
          <p:cNvSpPr txBox="1"/>
          <p:nvPr/>
        </p:nvSpPr>
        <p:spPr>
          <a:xfrm>
            <a:off x="6949603" y="5386905"/>
            <a:ext cx="1532340" cy="923330"/>
          </a:xfrm>
          <a:prstGeom prst="rect">
            <a:avLst/>
          </a:prstGeom>
          <a:noFill/>
        </p:spPr>
        <p:txBody>
          <a:bodyPr wrap="square" rtlCol="0">
            <a:spAutoFit/>
          </a:bodyPr>
          <a:lstStyle/>
          <a:p>
            <a:pPr algn="ctr"/>
            <a:r>
              <a:rPr lang="en-US" b="1">
                <a:solidFill>
                  <a:srgbClr val="FF0000"/>
                </a:solidFill>
              </a:rPr>
              <a:t>Finish the sentence frame!</a:t>
            </a:r>
          </a:p>
        </p:txBody>
      </p:sp>
      <p:cxnSp>
        <p:nvCxnSpPr>
          <p:cNvPr id="8" name="Straight Arrow Connector 7"/>
          <p:cNvCxnSpPr/>
          <p:nvPr/>
        </p:nvCxnSpPr>
        <p:spPr>
          <a:xfrm flipH="1">
            <a:off x="6477001" y="5848570"/>
            <a:ext cx="685799" cy="3236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4" descr="http://amesburylibrary.org/wp-content/uploads/2012/01/i-love-math-pictures-i-love-mat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5" y="5108673"/>
            <a:ext cx="1285985" cy="1422486"/>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57967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 presetClass="exit" presetSubtype="0" fill="hold" nodeType="after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nodeType="afterEffect">
                                  <p:stCondLst>
                                    <p:cond delay="0"/>
                                  </p:stCondLst>
                                  <p:childTnLst>
                                    <p:set>
                                      <p:cBhvr>
                                        <p:cTn id="13" dur="1" fill="hold">
                                          <p:stCondLst>
                                            <p:cond delay="0"/>
                                          </p:stCondLst>
                                        </p:cTn>
                                        <p:tgtEl>
                                          <p:spTgt spid="27"/>
                                        </p:tgtEl>
                                        <p:attrNameLst>
                                          <p:attrName>style.visibility</p:attrName>
                                        </p:attrNameLst>
                                      </p:cBhvr>
                                      <p:to>
                                        <p:strVal val="hidden"/>
                                      </p:to>
                                    </p:set>
                                  </p:childTnLst>
                                </p:cTn>
                              </p:par>
                            </p:childTnLst>
                          </p:cTn>
                        </p:par>
                        <p:par>
                          <p:cTn id="14" fill="hold">
                            <p:stCondLst>
                              <p:cond delay="2000"/>
                            </p:stCondLst>
                            <p:childTnLst>
                              <p:par>
                                <p:cTn id="15" presetID="1" presetClass="exit" presetSubtype="0" fill="hold" nodeType="afterEffect">
                                  <p:stCondLst>
                                    <p:cond delay="0"/>
                                  </p:stCondLst>
                                  <p:childTnLst>
                                    <p:set>
                                      <p:cBhvr>
                                        <p:cTn id="16" dur="1" fill="hold">
                                          <p:stCondLst>
                                            <p:cond delay="0"/>
                                          </p:stCondLst>
                                        </p:cTn>
                                        <p:tgtEl>
                                          <p:spTgt spid="26"/>
                                        </p:tgtEl>
                                        <p:attrNameLst>
                                          <p:attrName>style.visibility</p:attrName>
                                        </p:attrNameLst>
                                      </p:cBhvr>
                                      <p:to>
                                        <p:strVal val="hidden"/>
                                      </p:to>
                                    </p:set>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25"/>
                                        </p:tgtEl>
                                        <p:attrNameLst>
                                          <p:attrName>style.visibility</p:attrName>
                                        </p:attrNameLst>
                                      </p:cBhvr>
                                      <p:to>
                                        <p:strVal val="hidden"/>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par>
                                <p:cTn id="27" presetID="42"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anim calcmode="lin" valueType="num">
                                      <p:cBhvr>
                                        <p:cTn id="30" dur="500" fill="hold"/>
                                        <p:tgtEl>
                                          <p:spTgt spid="35"/>
                                        </p:tgtEl>
                                        <p:attrNameLst>
                                          <p:attrName>ppt_x</p:attrName>
                                        </p:attrNameLst>
                                      </p:cBhvr>
                                      <p:tavLst>
                                        <p:tav tm="0">
                                          <p:val>
                                            <p:strVal val="#ppt_x"/>
                                          </p:val>
                                        </p:tav>
                                        <p:tav tm="100000">
                                          <p:val>
                                            <p:strVal val="#ppt_x"/>
                                          </p:val>
                                        </p:tav>
                                      </p:tavLst>
                                    </p:anim>
                                    <p:anim calcmode="lin" valueType="num">
                                      <p:cBhvr>
                                        <p:cTn id="31" dur="500" fill="hold"/>
                                        <p:tgtEl>
                                          <p:spTgt spid="35"/>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2" presetClass="entr" presetSubtype="4"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heel(1)">
                                      <p:cBhvr>
                                        <p:cTn id="57" dur="2000"/>
                                        <p:tgtEl>
                                          <p:spTgt spid="33"/>
                                        </p:tgtEl>
                                      </p:cBhvr>
                                    </p:animEffect>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22"/>
                                        </p:tgtEl>
                                        <p:attrNameLst>
                                          <p:attrName>style.visibility</p:attrName>
                                        </p:attrNameLst>
                                      </p:cBhvr>
                                      <p:to>
                                        <p:strVal val="hidden"/>
                                      </p:to>
                                    </p:set>
                                  </p:childTnLst>
                                </p:cTn>
                              </p:par>
                            </p:childTnLst>
                          </p:cTn>
                        </p:par>
                        <p:par>
                          <p:cTn id="61" fill="hold">
                            <p:stCondLst>
                              <p:cond delay="2000"/>
                            </p:stCondLst>
                            <p:childTnLst>
                              <p:par>
                                <p:cTn id="62" presetID="21" presetClass="entr" presetSubtype="1" fill="hold" grpId="0"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heel(1)">
                                      <p:cBhvr>
                                        <p:cTn id="64" dur="2000"/>
                                        <p:tgtEl>
                                          <p:spTgt spid="34"/>
                                        </p:tgtEl>
                                      </p:cBhvr>
                                    </p:animEffect>
                                  </p:childTnLst>
                                </p:cTn>
                              </p:par>
                            </p:childTnLst>
                          </p:cTn>
                        </p:par>
                        <p:par>
                          <p:cTn id="65" fill="hold">
                            <p:stCondLst>
                              <p:cond delay="4000"/>
                            </p:stCondLst>
                            <p:childTnLst>
                              <p:par>
                                <p:cTn id="66" presetID="1" presetClass="exit" presetSubtype="0" fill="hold" nodeType="afterEffect">
                                  <p:stCondLst>
                                    <p:cond delay="0"/>
                                  </p:stCondLst>
                                  <p:childTnLst>
                                    <p:set>
                                      <p:cBhvr>
                                        <p:cTn id="67" dur="1" fill="hold">
                                          <p:stCondLst>
                                            <p:cond delay="0"/>
                                          </p:stCondLst>
                                        </p:cTn>
                                        <p:tgtEl>
                                          <p:spTgt spid="32"/>
                                        </p:tgtEl>
                                        <p:attrNameLst>
                                          <p:attrName>style.visibility</p:attrName>
                                        </p:attrNameLst>
                                      </p:cBhvr>
                                      <p:to>
                                        <p:strVal val="hidden"/>
                                      </p:to>
                                    </p:set>
                                  </p:childTnLst>
                                </p:cTn>
                              </p:par>
                            </p:childTnLst>
                          </p:cTn>
                        </p:par>
                        <p:par>
                          <p:cTn id="68" fill="hold">
                            <p:stCondLst>
                              <p:cond delay="4000"/>
                            </p:stCondLst>
                            <p:childTnLst>
                              <p:par>
                                <p:cTn id="69" presetID="1" presetClass="exit" presetSubtype="0" fill="hold" nodeType="after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par>
                          <p:cTn id="71" fill="hold">
                            <p:stCondLst>
                              <p:cond delay="4000"/>
                            </p:stCondLst>
                            <p:childTnLst>
                              <p:par>
                                <p:cTn id="72" presetID="1" presetClass="exit" presetSubtype="0" fill="hold" nodeType="afterEffect">
                                  <p:stCondLst>
                                    <p:cond delay="0"/>
                                  </p:stCondLst>
                                  <p:childTnLst>
                                    <p:set>
                                      <p:cBhvr>
                                        <p:cTn id="73" dur="1" fill="hold">
                                          <p:stCondLst>
                                            <p:cond delay="0"/>
                                          </p:stCondLst>
                                        </p:cTn>
                                        <p:tgtEl>
                                          <p:spTgt spid="30"/>
                                        </p:tgtEl>
                                        <p:attrNameLst>
                                          <p:attrName>style.visibility</p:attrName>
                                        </p:attrNameLst>
                                      </p:cBhvr>
                                      <p:to>
                                        <p:strVal val="hidden"/>
                                      </p:to>
                                    </p:set>
                                  </p:childTnLst>
                                </p:cTn>
                              </p:par>
                            </p:childTnLst>
                          </p:cTn>
                        </p:par>
                        <p:par>
                          <p:cTn id="74" fill="hold">
                            <p:stCondLst>
                              <p:cond delay="4000"/>
                            </p:stCondLst>
                            <p:childTnLst>
                              <p:par>
                                <p:cTn id="75" presetID="1" presetClass="exit" presetSubtype="0" fill="hold" nodeType="afterEffect">
                                  <p:stCondLst>
                                    <p:cond delay="0"/>
                                  </p:stCondLst>
                                  <p:childTnLst>
                                    <p:set>
                                      <p:cBhvr>
                                        <p:cTn id="76" dur="1" fill="hold">
                                          <p:stCondLst>
                                            <p:cond delay="0"/>
                                          </p:stCondLst>
                                        </p:cTn>
                                        <p:tgtEl>
                                          <p:spTgt spid="29"/>
                                        </p:tgtEl>
                                        <p:attrNameLst>
                                          <p:attrName>style.visibility</p:attrName>
                                        </p:attrNameLst>
                                      </p:cBhvr>
                                      <p:to>
                                        <p:strVal val="hidden"/>
                                      </p:to>
                                    </p:set>
                                  </p:childTnLst>
                                </p:cTn>
                              </p:par>
                            </p:childTnLst>
                          </p:cTn>
                        </p:par>
                        <p:par>
                          <p:cTn id="77" fill="hold">
                            <p:stCondLst>
                              <p:cond delay="4000"/>
                            </p:stCondLst>
                            <p:childTnLst>
                              <p:par>
                                <p:cTn id="78" presetID="2" presetClass="entr" presetSubtype="4" fill="hold" nodeType="afterEffect">
                                  <p:stCondLst>
                                    <p:cond delay="0"/>
                                  </p:stCondLst>
                                  <p:childTnLst>
                                    <p:set>
                                      <p:cBhvr>
                                        <p:cTn id="79" dur="1" fill="hold">
                                          <p:stCondLst>
                                            <p:cond delay="0"/>
                                          </p:stCondLst>
                                        </p:cTn>
                                        <p:tgtEl>
                                          <p:spTgt spid="8"/>
                                        </p:tgtEl>
                                        <p:attrNameLst>
                                          <p:attrName>style.visibility</p:attrName>
                                        </p:attrNameLst>
                                      </p:cBhvr>
                                      <p:to>
                                        <p:strVal val="visible"/>
                                      </p:to>
                                    </p:set>
                                    <p:anim calcmode="lin" valueType="num">
                                      <p:cBhvr additive="base">
                                        <p:cTn id="80" dur="500" fill="hold"/>
                                        <p:tgtEl>
                                          <p:spTgt spid="8"/>
                                        </p:tgtEl>
                                        <p:attrNameLst>
                                          <p:attrName>ppt_x</p:attrName>
                                        </p:attrNameLst>
                                      </p:cBhvr>
                                      <p:tavLst>
                                        <p:tav tm="0">
                                          <p:val>
                                            <p:strVal val="#ppt_x"/>
                                          </p:val>
                                        </p:tav>
                                        <p:tav tm="100000">
                                          <p:val>
                                            <p:strVal val="#ppt_x"/>
                                          </p:val>
                                        </p:tav>
                                      </p:tavLst>
                                    </p:anim>
                                    <p:anim calcmode="lin" valueType="num">
                                      <p:cBhvr additive="base">
                                        <p:cTn id="81" dur="500" fill="hold"/>
                                        <p:tgtEl>
                                          <p:spTgt spid="8"/>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6"/>
                                        </p:tgtEl>
                                        <p:attrNameLst>
                                          <p:attrName>style.visibility</p:attrName>
                                        </p:attrNameLst>
                                      </p:cBhvr>
                                      <p:to>
                                        <p:strVal val="visible"/>
                                      </p:to>
                                    </p:set>
                                    <p:anim calcmode="lin" valueType="num">
                                      <p:cBhvr additive="base">
                                        <p:cTn id="84" dur="500" fill="hold"/>
                                        <p:tgtEl>
                                          <p:spTgt spid="6"/>
                                        </p:tgtEl>
                                        <p:attrNameLst>
                                          <p:attrName>ppt_x</p:attrName>
                                        </p:attrNameLst>
                                      </p:cBhvr>
                                      <p:tavLst>
                                        <p:tav tm="0">
                                          <p:val>
                                            <p:strVal val="#ppt_x"/>
                                          </p:val>
                                        </p:tav>
                                        <p:tav tm="100000">
                                          <p:val>
                                            <p:strVal val="#ppt_x"/>
                                          </p:val>
                                        </p:tav>
                                      </p:tavLst>
                                    </p:anim>
                                    <p:anim calcmode="lin" valueType="num">
                                      <p:cBhvr additive="base">
                                        <p:cTn id="8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 grpId="0" animBg="1"/>
      <p:bldP spid="33" grpId="0" animBg="1"/>
      <p:bldP spid="34" grpId="0" animBg="1"/>
      <p:bldP spid="35" grpId="0"/>
      <p:bldP spid="6"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7</a:t>
            </a:r>
          </a:p>
        </p:txBody>
      </p:sp>
      <p:sp>
        <p:nvSpPr>
          <p:cNvPr id="39" name="TextBox 38"/>
          <p:cNvSpPr txBox="1"/>
          <p:nvPr/>
        </p:nvSpPr>
        <p:spPr>
          <a:xfrm>
            <a:off x="864958" y="491163"/>
            <a:ext cx="7616985" cy="830997"/>
          </a:xfrm>
          <a:prstGeom prst="rect">
            <a:avLst/>
          </a:prstGeom>
          <a:noFill/>
        </p:spPr>
        <p:txBody>
          <a:bodyPr wrap="square" rtlCol="0">
            <a:spAutoFit/>
          </a:bodyPr>
          <a:lstStyle/>
          <a:p>
            <a:pPr algn="ctr"/>
            <a:r>
              <a:rPr lang="en-US" sz="2400" b="1"/>
              <a:t>Turn your mat over, and let’s record the other way we found to make our riddle true.  Trace the 5-stick.</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373205" y="1587360"/>
            <a:ext cx="4317241" cy="4943799"/>
          </a:xfrm>
          <a:prstGeom prst="rect">
            <a:avLst/>
          </a:prstGeom>
        </p:spPr>
      </p:pic>
      <p:pic>
        <p:nvPicPr>
          <p:cNvPr id="2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166528" y="179678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721076" y="179678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287566" y="180405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865305" y="179914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443044" y="1804050"/>
            <a:ext cx="666521" cy="666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473796" y="1855305"/>
            <a:ext cx="2368558" cy="5558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www.clker.com/cliparts/0/6/8/6/11971488431079343407barretr_Pencil.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7856" y="1234413"/>
            <a:ext cx="1369537" cy="13695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531825" y="351627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061758" y="352353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671561" y="497723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238051" y="498449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815790" y="4979590"/>
            <a:ext cx="666521" cy="66652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4063606" y="3564127"/>
            <a:ext cx="1114439" cy="57082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815790" y="5021307"/>
            <a:ext cx="1535519" cy="5558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274189" y="539553"/>
            <a:ext cx="6000378" cy="830997"/>
          </a:xfrm>
          <a:prstGeom prst="rect">
            <a:avLst/>
          </a:prstGeom>
          <a:noFill/>
        </p:spPr>
        <p:txBody>
          <a:bodyPr wrap="square" rtlCol="0">
            <a:spAutoFit/>
          </a:bodyPr>
          <a:lstStyle/>
          <a:p>
            <a:pPr algn="ctr"/>
            <a:r>
              <a:rPr lang="en-US" sz="2400" b="1"/>
              <a:t>Now, trace the 2-stick and the 3-stick underneath the 5-stick you drew.</a:t>
            </a:r>
          </a:p>
        </p:txBody>
      </p:sp>
      <p:sp>
        <p:nvSpPr>
          <p:cNvPr id="6" name="TextBox 5"/>
          <p:cNvSpPr txBox="1"/>
          <p:nvPr/>
        </p:nvSpPr>
        <p:spPr>
          <a:xfrm>
            <a:off x="6949603" y="5386905"/>
            <a:ext cx="1532340" cy="923330"/>
          </a:xfrm>
          <a:prstGeom prst="rect">
            <a:avLst/>
          </a:prstGeom>
          <a:noFill/>
        </p:spPr>
        <p:txBody>
          <a:bodyPr wrap="square" rtlCol="0">
            <a:spAutoFit/>
          </a:bodyPr>
          <a:lstStyle/>
          <a:p>
            <a:pPr algn="ctr"/>
            <a:r>
              <a:rPr lang="en-US" b="1">
                <a:solidFill>
                  <a:srgbClr val="FF0000"/>
                </a:solidFill>
              </a:rPr>
              <a:t>Finish the sentence frame!</a:t>
            </a:r>
          </a:p>
        </p:txBody>
      </p:sp>
      <p:cxnSp>
        <p:nvCxnSpPr>
          <p:cNvPr id="8" name="Straight Arrow Connector 7"/>
          <p:cNvCxnSpPr/>
          <p:nvPr/>
        </p:nvCxnSpPr>
        <p:spPr>
          <a:xfrm flipH="1">
            <a:off x="6477001" y="5848570"/>
            <a:ext cx="685799" cy="3236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4" descr="http://amesburylibrary.org/wp-content/uploads/2012/01/i-love-math-pictures-i-love-mat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5" y="5108673"/>
            <a:ext cx="1285985" cy="142248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82681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 presetClass="exit" presetSubtype="0" fill="hold" nodeType="after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nodeType="afterEffect">
                                  <p:stCondLst>
                                    <p:cond delay="0"/>
                                  </p:stCondLst>
                                  <p:childTnLst>
                                    <p:set>
                                      <p:cBhvr>
                                        <p:cTn id="13" dur="1" fill="hold">
                                          <p:stCondLst>
                                            <p:cond delay="0"/>
                                          </p:stCondLst>
                                        </p:cTn>
                                        <p:tgtEl>
                                          <p:spTgt spid="27"/>
                                        </p:tgtEl>
                                        <p:attrNameLst>
                                          <p:attrName>style.visibility</p:attrName>
                                        </p:attrNameLst>
                                      </p:cBhvr>
                                      <p:to>
                                        <p:strVal val="hidden"/>
                                      </p:to>
                                    </p:set>
                                  </p:childTnLst>
                                </p:cTn>
                              </p:par>
                            </p:childTnLst>
                          </p:cTn>
                        </p:par>
                        <p:par>
                          <p:cTn id="14" fill="hold">
                            <p:stCondLst>
                              <p:cond delay="2000"/>
                            </p:stCondLst>
                            <p:childTnLst>
                              <p:par>
                                <p:cTn id="15" presetID="1" presetClass="exit" presetSubtype="0" fill="hold" nodeType="afterEffect">
                                  <p:stCondLst>
                                    <p:cond delay="0"/>
                                  </p:stCondLst>
                                  <p:childTnLst>
                                    <p:set>
                                      <p:cBhvr>
                                        <p:cTn id="16" dur="1" fill="hold">
                                          <p:stCondLst>
                                            <p:cond delay="0"/>
                                          </p:stCondLst>
                                        </p:cTn>
                                        <p:tgtEl>
                                          <p:spTgt spid="26"/>
                                        </p:tgtEl>
                                        <p:attrNameLst>
                                          <p:attrName>style.visibility</p:attrName>
                                        </p:attrNameLst>
                                      </p:cBhvr>
                                      <p:to>
                                        <p:strVal val="hidden"/>
                                      </p:to>
                                    </p:set>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25"/>
                                        </p:tgtEl>
                                        <p:attrNameLst>
                                          <p:attrName>style.visibility</p:attrName>
                                        </p:attrNameLst>
                                      </p:cBhvr>
                                      <p:to>
                                        <p:strVal val="hidden"/>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par>
                                <p:cTn id="27" presetID="42"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anim calcmode="lin" valueType="num">
                                      <p:cBhvr>
                                        <p:cTn id="30" dur="500" fill="hold"/>
                                        <p:tgtEl>
                                          <p:spTgt spid="35"/>
                                        </p:tgtEl>
                                        <p:attrNameLst>
                                          <p:attrName>ppt_x</p:attrName>
                                        </p:attrNameLst>
                                      </p:cBhvr>
                                      <p:tavLst>
                                        <p:tav tm="0">
                                          <p:val>
                                            <p:strVal val="#ppt_x"/>
                                          </p:val>
                                        </p:tav>
                                        <p:tav tm="100000">
                                          <p:val>
                                            <p:strVal val="#ppt_x"/>
                                          </p:val>
                                        </p:tav>
                                      </p:tavLst>
                                    </p:anim>
                                    <p:anim calcmode="lin" valueType="num">
                                      <p:cBhvr>
                                        <p:cTn id="31" dur="500" fill="hold"/>
                                        <p:tgtEl>
                                          <p:spTgt spid="35"/>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2" presetClass="entr" presetSubtype="4"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heel(1)">
                                      <p:cBhvr>
                                        <p:cTn id="57" dur="2000"/>
                                        <p:tgtEl>
                                          <p:spTgt spid="33"/>
                                        </p:tgtEl>
                                      </p:cBhvr>
                                    </p:animEffect>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2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par>
                          <p:cTn id="63" fill="hold">
                            <p:stCondLst>
                              <p:cond delay="2000"/>
                            </p:stCondLst>
                            <p:childTnLst>
                              <p:par>
                                <p:cTn id="64" presetID="21" presetClass="entr" presetSubtype="1"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heel(1)">
                                      <p:cBhvr>
                                        <p:cTn id="66" dur="2000"/>
                                        <p:tgtEl>
                                          <p:spTgt spid="34"/>
                                        </p:tgtEl>
                                      </p:cBhvr>
                                    </p:animEffect>
                                  </p:childTnLst>
                                </p:cTn>
                              </p:par>
                            </p:childTnLst>
                          </p:cTn>
                        </p:par>
                        <p:par>
                          <p:cTn id="67" fill="hold">
                            <p:stCondLst>
                              <p:cond delay="4000"/>
                            </p:stCondLst>
                            <p:childTnLst>
                              <p:par>
                                <p:cTn id="68" presetID="1" presetClass="exit" presetSubtype="0" fill="hold" nodeType="afterEffect">
                                  <p:stCondLst>
                                    <p:cond delay="0"/>
                                  </p:stCondLst>
                                  <p:childTnLst>
                                    <p:set>
                                      <p:cBhvr>
                                        <p:cTn id="69" dur="1" fill="hold">
                                          <p:stCondLst>
                                            <p:cond delay="0"/>
                                          </p:stCondLst>
                                        </p:cTn>
                                        <p:tgtEl>
                                          <p:spTgt spid="31"/>
                                        </p:tgtEl>
                                        <p:attrNameLst>
                                          <p:attrName>style.visibility</p:attrName>
                                        </p:attrNameLst>
                                      </p:cBhvr>
                                      <p:to>
                                        <p:strVal val="hidden"/>
                                      </p:to>
                                    </p:set>
                                  </p:childTnLst>
                                </p:cTn>
                              </p:par>
                            </p:childTnLst>
                          </p:cTn>
                        </p:par>
                        <p:par>
                          <p:cTn id="70" fill="hold">
                            <p:stCondLst>
                              <p:cond delay="4000"/>
                            </p:stCondLst>
                            <p:childTnLst>
                              <p:par>
                                <p:cTn id="71" presetID="1" presetClass="exit" presetSubtype="0" fill="hold" nodeType="afterEffect">
                                  <p:stCondLst>
                                    <p:cond delay="0"/>
                                  </p:stCondLst>
                                  <p:childTnLst>
                                    <p:set>
                                      <p:cBhvr>
                                        <p:cTn id="72" dur="1" fill="hold">
                                          <p:stCondLst>
                                            <p:cond delay="0"/>
                                          </p:stCondLst>
                                        </p:cTn>
                                        <p:tgtEl>
                                          <p:spTgt spid="30"/>
                                        </p:tgtEl>
                                        <p:attrNameLst>
                                          <p:attrName>style.visibility</p:attrName>
                                        </p:attrNameLst>
                                      </p:cBhvr>
                                      <p:to>
                                        <p:strVal val="hidden"/>
                                      </p:to>
                                    </p:set>
                                  </p:childTnLst>
                                </p:cTn>
                              </p:par>
                            </p:childTnLst>
                          </p:cTn>
                        </p:par>
                        <p:par>
                          <p:cTn id="73" fill="hold">
                            <p:stCondLst>
                              <p:cond delay="4000"/>
                            </p:stCondLst>
                            <p:childTnLst>
                              <p:par>
                                <p:cTn id="74" presetID="1" presetClass="exit" presetSubtype="0" fill="hold" nodeType="after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par>
                          <p:cTn id="76" fill="hold">
                            <p:stCondLst>
                              <p:cond delay="4000"/>
                            </p:stCondLst>
                            <p:childTnLst>
                              <p:par>
                                <p:cTn id="77" presetID="2" presetClass="entr" presetSubtype="4" fill="hold" nodeType="after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ppt_x"/>
                                          </p:val>
                                        </p:tav>
                                        <p:tav tm="100000">
                                          <p:val>
                                            <p:strVal val="#ppt_x"/>
                                          </p:val>
                                        </p:tav>
                                      </p:tavLst>
                                    </p:anim>
                                    <p:anim calcmode="lin" valueType="num">
                                      <p:cBhvr additive="base">
                                        <p:cTn id="8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 grpId="0" animBg="1"/>
      <p:bldP spid="33" grpId="0" animBg="1"/>
      <p:bldP spid="34" grpId="0" animBg="1"/>
      <p:bldP spid="35" grpId="0"/>
      <p:bldP spid="6"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82588" y="242094"/>
            <a:ext cx="8378824" cy="430213"/>
          </a:xfrm>
          <a:prstGeom prst="rect">
            <a:avLst/>
          </a:prstGeom>
        </p:spPr>
      </p:pic>
      <p:pic>
        <p:nvPicPr>
          <p:cNvPr id="7" name="Picture 6"/>
          <p:cNvPicPr>
            <a:picLocks noChangeAspect="1"/>
          </p:cNvPicPr>
          <p:nvPr/>
        </p:nvPicPr>
        <p:blipFill>
          <a:blip r:embed="rId4"/>
          <a:stretch>
            <a:fillRect/>
          </a:stretch>
        </p:blipFill>
        <p:spPr>
          <a:xfrm>
            <a:off x="1143000" y="1066800"/>
            <a:ext cx="7049360" cy="5014913"/>
          </a:xfrm>
          <a:prstGeom prst="rect">
            <a:avLst/>
          </a:prstGeom>
        </p:spPr>
      </p:pic>
    </p:spTree>
    <p:extLst>
      <p:ext uri="{BB962C8B-B14F-4D97-AF65-F5344CB8AC3E}">
        <p14:creationId xmlns:p14="http://schemas.microsoft.com/office/powerpoint/2010/main" val="253776391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82588" y="242094"/>
            <a:ext cx="8378824" cy="430213"/>
          </a:xfrm>
          <a:prstGeom prst="rect">
            <a:avLst/>
          </a:prstGeom>
        </p:spPr>
      </p:pic>
      <p:pic>
        <p:nvPicPr>
          <p:cNvPr id="3" name="Picture 2"/>
          <p:cNvPicPr>
            <a:picLocks noChangeAspect="1"/>
          </p:cNvPicPr>
          <p:nvPr/>
        </p:nvPicPr>
        <p:blipFill>
          <a:blip r:embed="rId4"/>
          <a:stretch>
            <a:fillRect/>
          </a:stretch>
        </p:blipFill>
        <p:spPr>
          <a:xfrm>
            <a:off x="861956" y="1295400"/>
            <a:ext cx="7420088" cy="4017167"/>
          </a:xfrm>
          <a:prstGeom prst="rect">
            <a:avLst/>
          </a:prstGeom>
        </p:spPr>
      </p:pic>
    </p:spTree>
    <p:extLst>
      <p:ext uri="{BB962C8B-B14F-4D97-AF65-F5344CB8AC3E}">
        <p14:creationId xmlns:p14="http://schemas.microsoft.com/office/powerpoint/2010/main" val="101841429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82588" y="242094"/>
            <a:ext cx="8378824" cy="430213"/>
          </a:xfrm>
          <a:prstGeom prst="rect">
            <a:avLst/>
          </a:prstGeom>
        </p:spPr>
      </p:pic>
      <p:pic>
        <p:nvPicPr>
          <p:cNvPr id="4" name="Picture 3"/>
          <p:cNvPicPr>
            <a:picLocks noChangeAspect="1"/>
          </p:cNvPicPr>
          <p:nvPr/>
        </p:nvPicPr>
        <p:blipFill>
          <a:blip r:embed="rId4"/>
          <a:stretch>
            <a:fillRect/>
          </a:stretch>
        </p:blipFill>
        <p:spPr>
          <a:xfrm>
            <a:off x="382588" y="962544"/>
            <a:ext cx="8250472" cy="1347787"/>
          </a:xfrm>
          <a:prstGeom prst="rect">
            <a:avLst/>
          </a:prstGeom>
        </p:spPr>
      </p:pic>
    </p:spTree>
    <p:extLst>
      <p:ext uri="{BB962C8B-B14F-4D97-AF65-F5344CB8AC3E}">
        <p14:creationId xmlns:p14="http://schemas.microsoft.com/office/powerpoint/2010/main" val="193912286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82588" y="242094"/>
            <a:ext cx="8378824" cy="430213"/>
          </a:xfrm>
          <a:prstGeom prst="rect">
            <a:avLst/>
          </a:prstGeom>
        </p:spPr>
      </p:pic>
      <p:pic>
        <p:nvPicPr>
          <p:cNvPr id="3" name="Picture 2"/>
          <p:cNvPicPr>
            <a:picLocks noChangeAspect="1"/>
          </p:cNvPicPr>
          <p:nvPr/>
        </p:nvPicPr>
        <p:blipFill>
          <a:blip r:embed="rId4"/>
          <a:stretch>
            <a:fillRect/>
          </a:stretch>
        </p:blipFill>
        <p:spPr>
          <a:xfrm>
            <a:off x="407899" y="969170"/>
            <a:ext cx="8328201" cy="1352550"/>
          </a:xfrm>
          <a:prstGeom prst="rect">
            <a:avLst/>
          </a:prstGeom>
        </p:spPr>
      </p:pic>
    </p:spTree>
    <p:extLst>
      <p:ext uri="{BB962C8B-B14F-4D97-AF65-F5344CB8AC3E}">
        <p14:creationId xmlns:p14="http://schemas.microsoft.com/office/powerpoint/2010/main" val="2401360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3, Lesson 1</a:t>
            </a:r>
          </a:p>
        </p:txBody>
      </p:sp>
      <p:sp>
        <p:nvSpPr>
          <p:cNvPr id="16" name="TextBox 15"/>
          <p:cNvSpPr txBox="1"/>
          <p:nvPr/>
        </p:nvSpPr>
        <p:spPr>
          <a:xfrm>
            <a:off x="1068608" y="1345707"/>
            <a:ext cx="6920195" cy="707886"/>
          </a:xfrm>
          <a:prstGeom prst="rect">
            <a:avLst/>
          </a:prstGeom>
          <a:noFill/>
        </p:spPr>
        <p:txBody>
          <a:bodyPr wrap="square" rtlCol="0">
            <a:spAutoFit/>
          </a:bodyPr>
          <a:lstStyle/>
          <a:p>
            <a:pPr algn="ctr"/>
            <a:r>
              <a:rPr lang="en-US" sz="2000" b="1"/>
              <a:t>Do you mean it takes up more space, like this book takes up more space than this ribbon when it is all squished together?</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2" descr="http://free-psd.org/_ph/4/9560861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2096" y="2725168"/>
            <a:ext cx="2552584" cy="19144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topdealz.co.za/images/ribbon_bellagyps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1482" y="2894290"/>
            <a:ext cx="1305788" cy="1576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39263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82588" y="242094"/>
            <a:ext cx="8378824" cy="430213"/>
          </a:xfrm>
          <a:prstGeom prst="rect">
            <a:avLst/>
          </a:prstGeom>
        </p:spPr>
      </p:pic>
      <p:pic>
        <p:nvPicPr>
          <p:cNvPr id="3" name="Picture 2"/>
          <p:cNvPicPr>
            <a:picLocks noChangeAspect="1"/>
          </p:cNvPicPr>
          <p:nvPr/>
        </p:nvPicPr>
        <p:blipFill>
          <a:blip r:embed="rId4"/>
          <a:stretch>
            <a:fillRect/>
          </a:stretch>
        </p:blipFill>
        <p:spPr>
          <a:xfrm>
            <a:off x="460375" y="969170"/>
            <a:ext cx="8226426" cy="1131271"/>
          </a:xfrm>
          <a:prstGeom prst="rect">
            <a:avLst/>
          </a:prstGeom>
        </p:spPr>
      </p:pic>
    </p:spTree>
    <p:extLst>
      <p:ext uri="{BB962C8B-B14F-4D97-AF65-F5344CB8AC3E}">
        <p14:creationId xmlns:p14="http://schemas.microsoft.com/office/powerpoint/2010/main" val="8297729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229613" y="1451174"/>
            <a:ext cx="4688086" cy="2400300"/>
          </a:xfrm>
          <a:prstGeom prst="rect">
            <a:avLst/>
          </a:prstGeom>
        </p:spPr>
      </p:pic>
    </p:spTree>
    <p:extLst>
      <p:ext uri="{BB962C8B-B14F-4D97-AF65-F5344CB8AC3E}">
        <p14:creationId xmlns:p14="http://schemas.microsoft.com/office/powerpoint/2010/main" val="96734897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8559" y="914400"/>
            <a:ext cx="6225975" cy="4293483"/>
          </a:xfrm>
          <a:prstGeom prst="rect">
            <a:avLst/>
          </a:prstGeom>
          <a:noFill/>
        </p:spPr>
        <p:txBody>
          <a:bodyPr wrap="square" rtlCol="0">
            <a:spAutoFit/>
          </a:bodyPr>
          <a:lstStyle/>
          <a:p>
            <a:pPr algn="ctr"/>
            <a:r>
              <a:rPr lang="en-US" sz="4800" b="1">
                <a:latin typeface="Kristen ITC" panose="03050502040202030202" pitchFamily="66" charset="0"/>
              </a:rPr>
              <a:t>Lesson 8</a:t>
            </a:r>
            <a:endParaRPr lang="en-US" sz="1050">
              <a:latin typeface="Kristen ITC" panose="03050502040202030202" pitchFamily="66" charset="0"/>
            </a:endParaRPr>
          </a:p>
          <a:p>
            <a:pPr algn="ctr"/>
            <a:endParaRPr lang="en-US" sz="1050">
              <a:latin typeface="Kristen ITC" panose="03050502040202030202" pitchFamily="66" charset="0"/>
            </a:endParaRPr>
          </a:p>
          <a:p>
            <a:pPr algn="ctr"/>
            <a:endParaRPr lang="en-US" sz="4000">
              <a:latin typeface="Kristen ITC" panose="03050502040202030202" pitchFamily="66" charset="0"/>
            </a:endParaRPr>
          </a:p>
          <a:p>
            <a:pPr algn="ctr"/>
            <a:r>
              <a:rPr lang="en-US" sz="3600">
                <a:latin typeface="Kristen ITC" panose="03050502040202030202" pitchFamily="66" charset="0"/>
              </a:rPr>
              <a:t>I can compare classroom objects using “heavier than” and “lighter than.”</a:t>
            </a:r>
            <a:endParaRPr lang="en-US" sz="24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
        <p:nvSpPr>
          <p:cNvPr id="3" name="TextBox 2">
            <a:extLst>
              <a:ext uri="{FF2B5EF4-FFF2-40B4-BE49-F238E27FC236}">
                <a16:creationId xmlns:a16="http://schemas.microsoft.com/office/drawing/2014/main" id="{771788F2-5F0F-4135-9547-EBF9711B06C8}"/>
              </a:ext>
            </a:extLst>
          </p:cNvPr>
          <p:cNvSpPr txBox="1"/>
          <p:nvPr/>
        </p:nvSpPr>
        <p:spPr>
          <a:xfrm>
            <a:off x="3200400" y="320040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406451849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839008"/>
            <a:ext cx="7467598" cy="523220"/>
          </a:xfrm>
          <a:prstGeom prst="rect">
            <a:avLst/>
          </a:prstGeom>
          <a:noFill/>
        </p:spPr>
        <p:txBody>
          <a:bodyPr wrap="square" rtlCol="0">
            <a:spAutoFit/>
          </a:bodyPr>
          <a:lstStyle/>
          <a:p>
            <a:pPr algn="ctr"/>
            <a:r>
              <a:rPr lang="en-US" sz="2800" b="1"/>
              <a:t>Make It Equal</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219201" y="1629863"/>
            <a:ext cx="6705600" cy="1754326"/>
          </a:xfrm>
          <a:prstGeom prst="rect">
            <a:avLst/>
          </a:prstGeom>
          <a:noFill/>
        </p:spPr>
        <p:txBody>
          <a:bodyPr wrap="square" rtlCol="0">
            <a:spAutoFit/>
          </a:bodyPr>
          <a:lstStyle/>
          <a:p>
            <a:pPr algn="ctr"/>
            <a:r>
              <a:rPr lang="en-US" b="1">
                <a:solidFill>
                  <a:srgbClr val="16A6AA"/>
                </a:solidFill>
              </a:rPr>
              <a:t>Equal means </a:t>
            </a:r>
            <a:r>
              <a:rPr lang="en-US" b="1" i="1">
                <a:solidFill>
                  <a:srgbClr val="16A6AA"/>
                </a:solidFill>
              </a:rPr>
              <a:t>the same number</a:t>
            </a:r>
            <a:r>
              <a:rPr lang="en-US" b="1">
                <a:solidFill>
                  <a:srgbClr val="16A6AA"/>
                </a:solidFill>
              </a:rPr>
              <a:t>.  Work with a partner.  Both partners will roll dice and put the same number of beans on their work mat as dots shown on the dice.  Line up your beans in horizontal rows or vertical columns.  Partner A has to make their beans equal to their partner’s by taking off or putting on more beans.  Partner B counts to check.  Switch roles, and play again!</a:t>
            </a:r>
          </a:p>
        </p:txBody>
      </p:sp>
      <p:pic>
        <p:nvPicPr>
          <p:cNvPr id="2050" name="Picture 2" descr="http://cliparts.co/cliparts/ki8/onL/ki8onLa7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5102026"/>
            <a:ext cx="2611235" cy="12258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cliparts.co/cliparts/ki8/onL/ki8onLa7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5102026"/>
            <a:ext cx="2611235" cy="1225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86917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731569" y="1178372"/>
            <a:ext cx="7680864" cy="646331"/>
          </a:xfrm>
          <a:prstGeom prst="rect">
            <a:avLst/>
          </a:prstGeom>
          <a:noFill/>
        </p:spPr>
        <p:txBody>
          <a:bodyPr wrap="square" rtlCol="0">
            <a:spAutoFit/>
          </a:bodyPr>
          <a:lstStyle/>
          <a:p>
            <a:pPr algn="ctr"/>
            <a:r>
              <a:rPr lang="en-US" b="1">
                <a:solidFill>
                  <a:srgbClr val="72009A"/>
                </a:solidFill>
              </a:rPr>
              <a:t>We can count with the </a:t>
            </a:r>
            <a:r>
              <a:rPr lang="en-US" b="1" err="1">
                <a:solidFill>
                  <a:srgbClr val="72009A"/>
                </a:solidFill>
              </a:rPr>
              <a:t>Rekenrek</a:t>
            </a:r>
            <a:r>
              <a:rPr lang="en-US" b="1">
                <a:solidFill>
                  <a:srgbClr val="72009A"/>
                </a:solidFill>
              </a:rPr>
              <a:t> the same way we do our Say Ten push-ups.  How many do you see?</a:t>
            </a:r>
          </a:p>
        </p:txBody>
      </p:sp>
      <p:pic>
        <p:nvPicPr>
          <p:cNvPr id="8" name="Picture 7"/>
          <p:cNvPicPr>
            <a:picLocks noChangeAspect="1"/>
          </p:cNvPicPr>
          <p:nvPr/>
        </p:nvPicPr>
        <p:blipFill>
          <a:blip r:embed="rId4"/>
          <a:stretch>
            <a:fillRect/>
          </a:stretch>
        </p:blipFill>
        <p:spPr>
          <a:xfrm>
            <a:off x="2183764" y="2739760"/>
            <a:ext cx="4776474" cy="966945"/>
          </a:xfrm>
          <a:prstGeom prst="rect">
            <a:avLst/>
          </a:prstGeom>
        </p:spPr>
      </p:pic>
      <p:pic>
        <p:nvPicPr>
          <p:cNvPr id="31746" name="Picture 2" descr="http://images.easyfreeclipart.com/104/cute-halloween-monsters-clipart-to-school-paper-monster-1042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41776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646331"/>
          </a:xfrm>
          <a:prstGeom prst="rect">
            <a:avLst/>
          </a:prstGeom>
          <a:noFill/>
        </p:spPr>
        <p:txBody>
          <a:bodyPr wrap="square" rtlCol="0">
            <a:spAutoFit/>
          </a:bodyPr>
          <a:lstStyle/>
          <a:p>
            <a:pPr algn="ctr"/>
            <a:r>
              <a:rPr lang="en-US" b="1">
                <a:solidFill>
                  <a:srgbClr val="72009A"/>
                </a:solidFill>
              </a:rPr>
              <a:t>Here’s 1 more.  That’s what ten 1 looks like on the </a:t>
            </a:r>
            <a:r>
              <a:rPr lang="en-US" b="1" err="1">
                <a:solidFill>
                  <a:srgbClr val="72009A"/>
                </a:solidFill>
              </a:rPr>
              <a:t>Rekenrek</a:t>
            </a:r>
            <a:r>
              <a:rPr lang="en-US" b="1">
                <a:solidFill>
                  <a:srgbClr val="72009A"/>
                </a:solidFill>
              </a:rPr>
              <a:t>.  How many dots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123938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328847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81443963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67936265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456794"/>
            <a:ext cx="4855964" cy="1591153"/>
          </a:xfrm>
          <a:prstGeom prst="rect">
            <a:avLst/>
          </a:prstGeom>
        </p:spPr>
      </p:pic>
    </p:spTree>
    <p:extLst>
      <p:ext uri="{BB962C8B-B14F-4D97-AF65-F5344CB8AC3E}">
        <p14:creationId xmlns:p14="http://schemas.microsoft.com/office/powerpoint/2010/main" val="784045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3, Lesson 1</a:t>
            </a:r>
          </a:p>
        </p:txBody>
      </p:sp>
      <p:sp>
        <p:nvSpPr>
          <p:cNvPr id="16" name="TextBox 15"/>
          <p:cNvSpPr txBox="1"/>
          <p:nvPr/>
        </p:nvSpPr>
        <p:spPr>
          <a:xfrm>
            <a:off x="1068608" y="1345707"/>
            <a:ext cx="6920195" cy="707886"/>
          </a:xfrm>
          <a:prstGeom prst="rect">
            <a:avLst/>
          </a:prstGeom>
          <a:noFill/>
        </p:spPr>
        <p:txBody>
          <a:bodyPr wrap="square" rtlCol="0">
            <a:spAutoFit/>
          </a:bodyPr>
          <a:lstStyle/>
          <a:p>
            <a:pPr algn="ctr"/>
            <a:r>
              <a:rPr lang="en-US" sz="2000" b="1"/>
              <a:t>Do you mean to compare the number of things, like the number of books and ribbons?</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descr="http://free-psd.org/_ph/4/9560861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867558"/>
            <a:ext cx="2552584" cy="19144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topdealz.co.za/images/ribbon_bellagyps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3170699"/>
            <a:ext cx="3505200" cy="130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89801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9219" y="2429363"/>
            <a:ext cx="4832773" cy="1551699"/>
          </a:xfrm>
          <a:prstGeom prst="rect">
            <a:avLst/>
          </a:prstGeom>
        </p:spPr>
      </p:pic>
    </p:spTree>
    <p:extLst>
      <p:ext uri="{BB962C8B-B14F-4D97-AF65-F5344CB8AC3E}">
        <p14:creationId xmlns:p14="http://schemas.microsoft.com/office/powerpoint/2010/main" val="211919364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0937" y="2412511"/>
            <a:ext cx="4849338" cy="1568551"/>
          </a:xfrm>
          <a:prstGeom prst="rect">
            <a:avLst/>
          </a:prstGeom>
        </p:spPr>
      </p:pic>
    </p:spTree>
    <p:extLst>
      <p:ext uri="{BB962C8B-B14F-4D97-AF65-F5344CB8AC3E}">
        <p14:creationId xmlns:p14="http://schemas.microsoft.com/office/powerpoint/2010/main" val="331246927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6702" y="2435499"/>
            <a:ext cx="4857807" cy="1544594"/>
          </a:xfrm>
          <a:prstGeom prst="rect">
            <a:avLst/>
          </a:prstGeom>
        </p:spPr>
      </p:pic>
    </p:spTree>
    <p:extLst>
      <p:ext uri="{BB962C8B-B14F-4D97-AF65-F5344CB8AC3E}">
        <p14:creationId xmlns:p14="http://schemas.microsoft.com/office/powerpoint/2010/main" val="413535808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4287" y="2386251"/>
            <a:ext cx="4842638" cy="1594811"/>
          </a:xfrm>
          <a:prstGeom prst="rect">
            <a:avLst/>
          </a:prstGeom>
        </p:spPr>
      </p:pic>
    </p:spTree>
    <p:extLst>
      <p:ext uri="{BB962C8B-B14F-4D97-AF65-F5344CB8AC3E}">
        <p14:creationId xmlns:p14="http://schemas.microsoft.com/office/powerpoint/2010/main" val="73089408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4287" y="2373192"/>
            <a:ext cx="4842638" cy="1594382"/>
          </a:xfrm>
          <a:prstGeom prst="rect">
            <a:avLst/>
          </a:prstGeom>
        </p:spPr>
      </p:pic>
    </p:spTree>
    <p:extLst>
      <p:ext uri="{BB962C8B-B14F-4D97-AF65-F5344CB8AC3E}">
        <p14:creationId xmlns:p14="http://schemas.microsoft.com/office/powerpoint/2010/main" val="359025240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21502665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341255510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38021197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51062911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2639290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i.istockimg.com/file_thumbview_approve/12754384/3/stock-illustration-12754384-dachshund-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698626"/>
            <a:ext cx="2895600" cy="215606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3, Lesson 1</a:t>
            </a:r>
          </a:p>
        </p:txBody>
      </p:sp>
      <p:sp>
        <p:nvSpPr>
          <p:cNvPr id="16" name="TextBox 15"/>
          <p:cNvSpPr txBox="1"/>
          <p:nvPr/>
        </p:nvSpPr>
        <p:spPr>
          <a:xfrm>
            <a:off x="1068608" y="1345707"/>
            <a:ext cx="6920195" cy="1015663"/>
          </a:xfrm>
          <a:prstGeom prst="rect">
            <a:avLst/>
          </a:prstGeom>
          <a:noFill/>
        </p:spPr>
        <p:txBody>
          <a:bodyPr wrap="square" rtlCol="0">
            <a:spAutoFit/>
          </a:bodyPr>
          <a:lstStyle/>
          <a:p>
            <a:pPr algn="ctr"/>
            <a:r>
              <a:rPr lang="en-US" sz="2000" b="1"/>
              <a:t>So, we can compare things in different ways!  Today, let’s compare by thinking about how much longer or shorter one thing is than another thing.</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http://i.istockimg.com/file_thumbview_approve/12754384/3/stock-illustration-12754384-dachshund-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930970"/>
            <a:ext cx="4267200" cy="2156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74832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421993590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414783407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52205146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90690493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235765938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456794"/>
            <a:ext cx="4855964" cy="1591153"/>
          </a:xfrm>
          <a:prstGeom prst="rect">
            <a:avLst/>
          </a:prstGeom>
        </p:spPr>
      </p:pic>
    </p:spTree>
    <p:extLst>
      <p:ext uri="{BB962C8B-B14F-4D97-AF65-F5344CB8AC3E}">
        <p14:creationId xmlns:p14="http://schemas.microsoft.com/office/powerpoint/2010/main" val="66105316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2322326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456794"/>
            <a:ext cx="4855964" cy="1591153"/>
          </a:xfrm>
          <a:prstGeom prst="rect">
            <a:avLst/>
          </a:prstGeom>
        </p:spPr>
      </p:pic>
    </p:spTree>
    <p:extLst>
      <p:ext uri="{BB962C8B-B14F-4D97-AF65-F5344CB8AC3E}">
        <p14:creationId xmlns:p14="http://schemas.microsoft.com/office/powerpoint/2010/main" val="53111617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9219" y="2429363"/>
            <a:ext cx="4832773" cy="1551699"/>
          </a:xfrm>
          <a:prstGeom prst="rect">
            <a:avLst/>
          </a:prstGeom>
        </p:spPr>
      </p:pic>
    </p:spTree>
    <p:extLst>
      <p:ext uri="{BB962C8B-B14F-4D97-AF65-F5344CB8AC3E}">
        <p14:creationId xmlns:p14="http://schemas.microsoft.com/office/powerpoint/2010/main" val="35187534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456794"/>
            <a:ext cx="4855964" cy="1591153"/>
          </a:xfrm>
          <a:prstGeom prst="rect">
            <a:avLst/>
          </a:prstGeom>
        </p:spPr>
      </p:pic>
    </p:spTree>
    <p:extLst>
      <p:ext uri="{BB962C8B-B14F-4D97-AF65-F5344CB8AC3E}">
        <p14:creationId xmlns:p14="http://schemas.microsoft.com/office/powerpoint/2010/main" val="2982877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3, Lesson 1</a:t>
            </a:r>
          </a:p>
        </p:txBody>
      </p:sp>
      <p:sp>
        <p:nvSpPr>
          <p:cNvPr id="19" name="Rectangle 1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9" name="TextBox 38"/>
          <p:cNvSpPr txBox="1"/>
          <p:nvPr/>
        </p:nvSpPr>
        <p:spPr>
          <a:xfrm>
            <a:off x="1485900" y="1383755"/>
            <a:ext cx="6172200" cy="1323439"/>
          </a:xfrm>
          <a:prstGeom prst="rect">
            <a:avLst/>
          </a:prstGeom>
          <a:noFill/>
        </p:spPr>
        <p:txBody>
          <a:bodyPr wrap="square" rtlCol="0">
            <a:spAutoFit/>
          </a:bodyPr>
          <a:lstStyle/>
          <a:p>
            <a:pPr algn="ctr"/>
            <a:r>
              <a:rPr lang="en-US" sz="4000" b="1">
                <a:solidFill>
                  <a:srgbClr val="0000FF"/>
                </a:solidFill>
              </a:rPr>
              <a:t>We are going to have a magic show!</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http://images.clipartpanda.com/trick-clipart-magic-trick-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4" y="3062902"/>
            <a:ext cx="4568825" cy="34570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64287" y="4762500"/>
            <a:ext cx="3727313" cy="1862048"/>
          </a:xfrm>
          <a:prstGeom prst="rect">
            <a:avLst/>
          </a:prstGeom>
        </p:spPr>
        <p:txBody>
          <a:bodyPr wrap="square">
            <a:spAutoFit/>
          </a:bodyPr>
          <a:lstStyle/>
          <a:p>
            <a:pPr algn="ctr"/>
            <a:endParaRPr lang="en-US" sz="1600" b="1"/>
          </a:p>
          <a:p>
            <a:pPr algn="ctr"/>
            <a:r>
              <a:rPr lang="en-US" sz="1100" b="1"/>
              <a:t>(taller than/shorter than)</a:t>
            </a:r>
          </a:p>
          <a:p>
            <a:pPr algn="ctr"/>
            <a:r>
              <a:rPr lang="en-US" sz="1100" b="1"/>
              <a:t>Have a student volunteer stand beside the teacher.  Compare heights.  Teacher sits, and student stands on chair.  Abracadabra!  Now, the teacher is shorter!  Right?</a:t>
            </a:r>
          </a:p>
          <a:p>
            <a:pPr algn="ctr"/>
            <a:endParaRPr lang="en-US" sz="1100" b="1"/>
          </a:p>
          <a:p>
            <a:pPr algn="ctr"/>
            <a:r>
              <a:rPr lang="en-US" sz="1100" b="1"/>
              <a:t>(longer than/shorter than)</a:t>
            </a:r>
          </a:p>
          <a:p>
            <a:pPr algn="ctr"/>
            <a:r>
              <a:rPr lang="en-US" sz="1100" b="1"/>
              <a:t>Hand student volunteer two strings of different lengths.  Teacher folds longer string several times.  Abracadabra!  Now, it’s shorter!  Right?</a:t>
            </a:r>
            <a:endParaRPr lang="en-US" sz="1100"/>
          </a:p>
        </p:txBody>
      </p:sp>
    </p:spTree>
    <p:extLst>
      <p:ext uri="{BB962C8B-B14F-4D97-AF65-F5344CB8AC3E}">
        <p14:creationId xmlns:p14="http://schemas.microsoft.com/office/powerpoint/2010/main" val="65678491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9219" y="2429363"/>
            <a:ext cx="4832773" cy="1551699"/>
          </a:xfrm>
          <a:prstGeom prst="rect">
            <a:avLst/>
          </a:prstGeom>
        </p:spPr>
      </p:pic>
    </p:spTree>
    <p:extLst>
      <p:ext uri="{BB962C8B-B14F-4D97-AF65-F5344CB8AC3E}">
        <p14:creationId xmlns:p14="http://schemas.microsoft.com/office/powerpoint/2010/main" val="18704001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0937" y="2412511"/>
            <a:ext cx="4849338" cy="1568551"/>
          </a:xfrm>
          <a:prstGeom prst="rect">
            <a:avLst/>
          </a:prstGeom>
        </p:spPr>
      </p:pic>
    </p:spTree>
    <p:extLst>
      <p:ext uri="{BB962C8B-B14F-4D97-AF65-F5344CB8AC3E}">
        <p14:creationId xmlns:p14="http://schemas.microsoft.com/office/powerpoint/2010/main" val="171925356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9219" y="2429363"/>
            <a:ext cx="4832773" cy="1551699"/>
          </a:xfrm>
          <a:prstGeom prst="rect">
            <a:avLst/>
          </a:prstGeom>
        </p:spPr>
      </p:pic>
    </p:spTree>
    <p:extLst>
      <p:ext uri="{BB962C8B-B14F-4D97-AF65-F5344CB8AC3E}">
        <p14:creationId xmlns:p14="http://schemas.microsoft.com/office/powerpoint/2010/main" val="132747740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0937" y="2412511"/>
            <a:ext cx="4849338" cy="1568551"/>
          </a:xfrm>
          <a:prstGeom prst="rect">
            <a:avLst/>
          </a:prstGeom>
        </p:spPr>
      </p:pic>
    </p:spTree>
    <p:extLst>
      <p:ext uri="{BB962C8B-B14F-4D97-AF65-F5344CB8AC3E}">
        <p14:creationId xmlns:p14="http://schemas.microsoft.com/office/powerpoint/2010/main" val="249666920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6702" y="2435499"/>
            <a:ext cx="4857807" cy="1544594"/>
          </a:xfrm>
          <a:prstGeom prst="rect">
            <a:avLst/>
          </a:prstGeom>
        </p:spPr>
      </p:pic>
    </p:spTree>
    <p:extLst>
      <p:ext uri="{BB962C8B-B14F-4D97-AF65-F5344CB8AC3E}">
        <p14:creationId xmlns:p14="http://schemas.microsoft.com/office/powerpoint/2010/main" val="299674612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0937" y="2412511"/>
            <a:ext cx="4849338" cy="1568551"/>
          </a:xfrm>
          <a:prstGeom prst="rect">
            <a:avLst/>
          </a:prstGeom>
        </p:spPr>
      </p:pic>
    </p:spTree>
    <p:extLst>
      <p:ext uri="{BB962C8B-B14F-4D97-AF65-F5344CB8AC3E}">
        <p14:creationId xmlns:p14="http://schemas.microsoft.com/office/powerpoint/2010/main" val="371304657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6702" y="2435499"/>
            <a:ext cx="4857807" cy="1544594"/>
          </a:xfrm>
          <a:prstGeom prst="rect">
            <a:avLst/>
          </a:prstGeom>
        </p:spPr>
      </p:pic>
    </p:spTree>
    <p:extLst>
      <p:ext uri="{BB962C8B-B14F-4D97-AF65-F5344CB8AC3E}">
        <p14:creationId xmlns:p14="http://schemas.microsoft.com/office/powerpoint/2010/main" val="63837417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4287" y="2386251"/>
            <a:ext cx="4842638" cy="1594811"/>
          </a:xfrm>
          <a:prstGeom prst="rect">
            <a:avLst/>
          </a:prstGeom>
        </p:spPr>
      </p:pic>
    </p:spTree>
    <p:extLst>
      <p:ext uri="{BB962C8B-B14F-4D97-AF65-F5344CB8AC3E}">
        <p14:creationId xmlns:p14="http://schemas.microsoft.com/office/powerpoint/2010/main" val="219471841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6702" y="2435499"/>
            <a:ext cx="4857807" cy="1544594"/>
          </a:xfrm>
          <a:prstGeom prst="rect">
            <a:avLst/>
          </a:prstGeom>
        </p:spPr>
      </p:pic>
    </p:spTree>
    <p:extLst>
      <p:ext uri="{BB962C8B-B14F-4D97-AF65-F5344CB8AC3E}">
        <p14:creationId xmlns:p14="http://schemas.microsoft.com/office/powerpoint/2010/main" val="376586853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0937" y="2412511"/>
            <a:ext cx="4849338" cy="1568551"/>
          </a:xfrm>
          <a:prstGeom prst="rect">
            <a:avLst/>
          </a:prstGeom>
        </p:spPr>
      </p:pic>
    </p:spTree>
    <p:extLst>
      <p:ext uri="{BB962C8B-B14F-4D97-AF65-F5344CB8AC3E}">
        <p14:creationId xmlns:p14="http://schemas.microsoft.com/office/powerpoint/2010/main" val="4022423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3, Lesson 1</a:t>
            </a:r>
          </a:p>
        </p:txBody>
      </p:sp>
      <p:sp>
        <p:nvSpPr>
          <p:cNvPr id="39" name="TextBox 38"/>
          <p:cNvSpPr txBox="1"/>
          <p:nvPr/>
        </p:nvSpPr>
        <p:spPr>
          <a:xfrm>
            <a:off x="973959" y="794748"/>
            <a:ext cx="7196081" cy="1200329"/>
          </a:xfrm>
          <a:prstGeom prst="rect">
            <a:avLst/>
          </a:prstGeom>
          <a:noFill/>
        </p:spPr>
        <p:txBody>
          <a:bodyPr wrap="square" rtlCol="0">
            <a:spAutoFit/>
          </a:bodyPr>
          <a:lstStyle/>
          <a:p>
            <a:pPr algn="ctr"/>
            <a:r>
              <a:rPr lang="en-US" sz="2400" b="1"/>
              <a:t>I have two pencils.  What do you notice about the lengths of my pencils?  Time for some magic!  Close your eyes!  Abracadabra!</a:t>
            </a:r>
            <a:endParaRPr lang="en-US" sz="14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descr="http://www.clipartbest.com/cliparts/eiM/dK5/eiMdK5n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85277">
            <a:off x="3212287" y="2722423"/>
            <a:ext cx="1427591" cy="2273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eiM/dK5/eiMdK5n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85277">
            <a:off x="4762680" y="3408775"/>
            <a:ext cx="1030292" cy="164065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encrypted-tbn0.gstatic.com/images?q=tbn:ANd9GcTxr4AesHG0x4RKb8u_PzN8OqSUOKDmuE5sROKaAp4IALzu6fP9-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410" y="4037967"/>
            <a:ext cx="2371725" cy="23717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46312529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6702" y="2435499"/>
            <a:ext cx="4857807" cy="1544594"/>
          </a:xfrm>
          <a:prstGeom prst="rect">
            <a:avLst/>
          </a:prstGeom>
        </p:spPr>
      </p:pic>
    </p:spTree>
    <p:extLst>
      <p:ext uri="{BB962C8B-B14F-4D97-AF65-F5344CB8AC3E}">
        <p14:creationId xmlns:p14="http://schemas.microsoft.com/office/powerpoint/2010/main" val="265605379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4287" y="2386251"/>
            <a:ext cx="4842638" cy="1594811"/>
          </a:xfrm>
          <a:prstGeom prst="rect">
            <a:avLst/>
          </a:prstGeom>
        </p:spPr>
      </p:pic>
    </p:spTree>
    <p:extLst>
      <p:ext uri="{BB962C8B-B14F-4D97-AF65-F5344CB8AC3E}">
        <p14:creationId xmlns:p14="http://schemas.microsoft.com/office/powerpoint/2010/main" val="272662279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4287" y="2373192"/>
            <a:ext cx="4842638" cy="1594382"/>
          </a:xfrm>
          <a:prstGeom prst="rect">
            <a:avLst/>
          </a:prstGeom>
        </p:spPr>
      </p:pic>
    </p:spTree>
    <p:extLst>
      <p:ext uri="{BB962C8B-B14F-4D97-AF65-F5344CB8AC3E}">
        <p14:creationId xmlns:p14="http://schemas.microsoft.com/office/powerpoint/2010/main" val="15703128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4287" y="2386251"/>
            <a:ext cx="4842638" cy="1594811"/>
          </a:xfrm>
          <a:prstGeom prst="rect">
            <a:avLst/>
          </a:prstGeom>
        </p:spPr>
      </p:pic>
    </p:spTree>
    <p:extLst>
      <p:ext uri="{BB962C8B-B14F-4D97-AF65-F5344CB8AC3E}">
        <p14:creationId xmlns:p14="http://schemas.microsoft.com/office/powerpoint/2010/main" val="95504767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84287" y="2373192"/>
            <a:ext cx="4842638" cy="1594382"/>
          </a:xfrm>
          <a:prstGeom prst="rect">
            <a:avLst/>
          </a:prstGeom>
        </p:spPr>
      </p:pic>
    </p:spTree>
    <p:extLst>
      <p:ext uri="{BB962C8B-B14F-4D97-AF65-F5344CB8AC3E}">
        <p14:creationId xmlns:p14="http://schemas.microsoft.com/office/powerpoint/2010/main" val="308326782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7839" y="3283869"/>
            <a:ext cx="7467598" cy="769441"/>
          </a:xfrm>
          <a:prstGeom prst="rect">
            <a:avLst/>
          </a:prstGeom>
          <a:noFill/>
        </p:spPr>
        <p:txBody>
          <a:bodyPr wrap="square" rtlCol="0">
            <a:spAutoFit/>
          </a:bodyPr>
          <a:lstStyle/>
          <a:p>
            <a:pPr algn="ctr"/>
            <a:r>
              <a:rPr lang="en-US" sz="4400" b="1"/>
              <a:t>ten 1, ten 2, beep</a:t>
            </a:r>
            <a:endParaRPr lang="en-US" sz="115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4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7839" y="3283869"/>
            <a:ext cx="7467598" cy="769441"/>
          </a:xfrm>
          <a:prstGeom prst="rect">
            <a:avLst/>
          </a:prstGeom>
          <a:noFill/>
        </p:spPr>
        <p:txBody>
          <a:bodyPr wrap="square" rtlCol="0">
            <a:spAutoFit/>
          </a:bodyPr>
          <a:lstStyle/>
          <a:p>
            <a:pPr algn="ctr"/>
            <a:r>
              <a:rPr lang="en-US" sz="4400" b="1"/>
              <a:t>ten 6, beep, ten 8</a:t>
            </a:r>
            <a:endParaRPr lang="en-US" sz="115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9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7839" y="3283869"/>
            <a:ext cx="7467598" cy="769441"/>
          </a:xfrm>
          <a:prstGeom prst="rect">
            <a:avLst/>
          </a:prstGeom>
          <a:noFill/>
        </p:spPr>
        <p:txBody>
          <a:bodyPr wrap="square" rtlCol="0">
            <a:spAutoFit/>
          </a:bodyPr>
          <a:lstStyle/>
          <a:p>
            <a:pPr algn="ctr"/>
            <a:r>
              <a:rPr lang="en-US" sz="4400" b="1"/>
              <a:t>beep, ten 4, ten 5</a:t>
            </a:r>
            <a:endParaRPr lang="en-US" sz="115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9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7839" y="3283869"/>
            <a:ext cx="7467598" cy="769441"/>
          </a:xfrm>
          <a:prstGeom prst="rect">
            <a:avLst/>
          </a:prstGeom>
          <a:noFill/>
        </p:spPr>
        <p:txBody>
          <a:bodyPr wrap="square" rtlCol="0">
            <a:spAutoFit/>
          </a:bodyPr>
          <a:lstStyle/>
          <a:p>
            <a:pPr algn="ctr"/>
            <a:r>
              <a:rPr lang="en-US" sz="4400" b="1"/>
              <a:t>9, beep, ten 1</a:t>
            </a:r>
            <a:endParaRPr lang="en-US" sz="115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67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7839" y="3374814"/>
            <a:ext cx="7467598" cy="584775"/>
          </a:xfrm>
          <a:prstGeom prst="rect">
            <a:avLst/>
          </a:prstGeom>
          <a:noFill/>
        </p:spPr>
        <p:txBody>
          <a:bodyPr wrap="square" rtlCol="0">
            <a:spAutoFit/>
          </a:bodyPr>
          <a:lstStyle/>
          <a:p>
            <a:pPr algn="ctr"/>
            <a:r>
              <a:rPr lang="en-US" sz="3200" b="1"/>
              <a:t>ten 1, ten 2, beep, ten 4</a:t>
            </a:r>
            <a:endParaRPr lang="en-US" sz="80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46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3, Lesson 1</a:t>
            </a:r>
          </a:p>
        </p:txBody>
      </p:sp>
      <p:sp>
        <p:nvSpPr>
          <p:cNvPr id="39" name="TextBox 38"/>
          <p:cNvSpPr txBox="1"/>
          <p:nvPr/>
        </p:nvSpPr>
        <p:spPr>
          <a:xfrm>
            <a:off x="973959" y="812076"/>
            <a:ext cx="7196081" cy="830997"/>
          </a:xfrm>
          <a:prstGeom prst="rect">
            <a:avLst/>
          </a:prstGeom>
          <a:noFill/>
        </p:spPr>
        <p:txBody>
          <a:bodyPr wrap="square" rtlCol="0">
            <a:spAutoFit/>
          </a:bodyPr>
          <a:lstStyle/>
          <a:p>
            <a:pPr algn="ctr"/>
            <a:r>
              <a:rPr lang="en-US" sz="2400" b="1"/>
              <a:t>Open your eyes!  Look at the pencils now.  They are    the same length!  It’s magic!</a:t>
            </a:r>
            <a:endParaRPr lang="en-US" sz="14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descr="http://www.clipartbest.com/cliparts/eiM/dK5/eiMdK5n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85277">
            <a:off x="3015984" y="2614878"/>
            <a:ext cx="1427591" cy="2273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eiM/dK5/eiMdK5n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85277">
            <a:off x="5035760" y="2598931"/>
            <a:ext cx="1030292" cy="164065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encrypted-tbn0.gstatic.com/images?q=tbn:ANd9GcTxr4AesHG0x4RKb8u_PzN8OqSUOKDmuE5sROKaAp4IALzu6fP9-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410" y="4037967"/>
            <a:ext cx="2371725" cy="237172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www.i2clipart.com/cliparts/1/6/d/e/clipart-chibi-fist-16d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635827" y="3894014"/>
            <a:ext cx="1830161" cy="18301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i2clipart.com/cliparts/1/6/d/e/clipart-chibi-fist-16d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751361" y="3787913"/>
            <a:ext cx="1830163" cy="183016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01972816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7839" y="3374814"/>
            <a:ext cx="7467598" cy="707886"/>
          </a:xfrm>
          <a:prstGeom prst="rect">
            <a:avLst/>
          </a:prstGeom>
          <a:noFill/>
        </p:spPr>
        <p:txBody>
          <a:bodyPr wrap="square" rtlCol="0">
            <a:spAutoFit/>
          </a:bodyPr>
          <a:lstStyle/>
          <a:p>
            <a:pPr algn="ctr"/>
            <a:r>
              <a:rPr lang="en-US" sz="4000" b="1"/>
              <a:t>8, 9, beep, ten 1</a:t>
            </a:r>
            <a:endParaRPr lang="en-US" sz="96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24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Beep Number</a:t>
            </a:r>
            <a:endParaRPr lang="en-US" sz="8000" b="1"/>
          </a:p>
        </p:txBody>
      </p:sp>
      <p:sp>
        <p:nvSpPr>
          <p:cNvPr id="14" name="TextBox 13"/>
          <p:cNvSpPr txBox="1"/>
          <p:nvPr/>
        </p:nvSpPr>
        <p:spPr>
          <a:xfrm>
            <a:off x="612775" y="1158114"/>
            <a:ext cx="7921625" cy="707886"/>
          </a:xfrm>
          <a:prstGeom prst="rect">
            <a:avLst/>
          </a:prstGeom>
          <a:noFill/>
        </p:spPr>
        <p:txBody>
          <a:bodyPr wrap="square" rtlCol="0">
            <a:spAutoFit/>
          </a:bodyPr>
          <a:lstStyle/>
          <a:p>
            <a:pPr algn="ctr"/>
            <a:r>
              <a:rPr lang="en-US" sz="2000" b="1">
                <a:solidFill>
                  <a:srgbClr val="0000CC"/>
                </a:solidFill>
              </a:rPr>
              <a:t>Listen carefully while I count.  Instead of saying a number, I’ll say </a:t>
            </a:r>
            <a:r>
              <a:rPr lang="en-US" sz="2000" b="1" i="1">
                <a:solidFill>
                  <a:srgbClr val="0000CC"/>
                </a:solidFill>
              </a:rPr>
              <a:t>beep</a:t>
            </a:r>
            <a:r>
              <a:rPr lang="en-US" sz="2000" b="1">
                <a:solidFill>
                  <a:srgbClr val="0000CC"/>
                </a:solidFill>
              </a:rPr>
              <a:t>. When you know what the beep number is, raise your hand.</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149" y="2167399"/>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7839" y="3374814"/>
            <a:ext cx="7467598" cy="584775"/>
          </a:xfrm>
          <a:prstGeom prst="rect">
            <a:avLst/>
          </a:prstGeom>
          <a:noFill/>
        </p:spPr>
        <p:txBody>
          <a:bodyPr wrap="square" rtlCol="0">
            <a:spAutoFit/>
          </a:bodyPr>
          <a:lstStyle/>
          <a:p>
            <a:pPr algn="ctr"/>
            <a:r>
              <a:rPr lang="en-US" sz="3200" b="1"/>
              <a:t>ten 5, beep, ten 7, ten 8</a:t>
            </a:r>
            <a:endParaRPr lang="en-US" sz="8000" b="1"/>
          </a:p>
        </p:txBody>
      </p:sp>
      <p:pic>
        <p:nvPicPr>
          <p:cNvPr id="12290" name="Picture 2" descr="http://worldartsme.com/images/car-beep-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598669"/>
            <a:ext cx="1901825" cy="19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39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3, Lesson 8</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Draw More or Cross Out to Make 5</a:t>
            </a:r>
            <a:endParaRPr lang="en-US" sz="8000" b="1"/>
          </a:p>
        </p:txBody>
      </p:sp>
      <p:sp>
        <p:nvSpPr>
          <p:cNvPr id="14" name="TextBox 13"/>
          <p:cNvSpPr txBox="1"/>
          <p:nvPr/>
        </p:nvSpPr>
        <p:spPr>
          <a:xfrm>
            <a:off x="612775" y="1158114"/>
            <a:ext cx="7921625" cy="400110"/>
          </a:xfrm>
          <a:prstGeom prst="rect">
            <a:avLst/>
          </a:prstGeom>
          <a:noFill/>
        </p:spPr>
        <p:txBody>
          <a:bodyPr wrap="square" rtlCol="0">
            <a:spAutoFit/>
          </a:bodyPr>
          <a:lstStyle/>
          <a:p>
            <a:pPr algn="ctr"/>
            <a:r>
              <a:rPr lang="en-US" sz="2000" b="1">
                <a:solidFill>
                  <a:srgbClr val="0000CC"/>
                </a:solidFill>
              </a:rPr>
              <a:t>Let’s do a few together, and then you will work on your own.</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68919" y="1558224"/>
            <a:ext cx="4806162" cy="4900032"/>
          </a:xfrm>
          <a:prstGeom prst="rect">
            <a:avLst/>
          </a:prstGeom>
        </p:spPr>
      </p:pic>
      <p:pic>
        <p:nvPicPr>
          <p:cNvPr id="80898" name="Picture 2" descr="https://1of6billion.files.wordpress.com/2013/07/cros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9000" y="5166031"/>
            <a:ext cx="1292225" cy="1292225"/>
          </a:xfrm>
          <a:prstGeom prst="rect">
            <a:avLst/>
          </a:prstGeom>
          <a:noFill/>
          <a:extLst>
            <a:ext uri="{909E8E84-426E-40DD-AFC4-6F175D3DCCD1}">
              <a14:hiddenFill xmlns:a14="http://schemas.microsoft.com/office/drawing/2010/main">
                <a:solidFill>
                  <a:srgbClr val="FFFFFF"/>
                </a:solidFill>
              </a14:hiddenFill>
            </a:ext>
          </a:extLst>
        </p:spPr>
      </p:pic>
      <p:pic>
        <p:nvPicPr>
          <p:cNvPr id="80900" name="Picture 4" descr="http://www.clipartpal.com/_thumbs/pd/education/pencil_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4610223" flipV="1">
            <a:off x="-673193" y="4780606"/>
            <a:ext cx="3293046" cy="44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34107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3, Lesson 8</a:t>
            </a:r>
          </a:p>
        </p:txBody>
      </p:sp>
      <p:sp>
        <p:nvSpPr>
          <p:cNvPr id="16" name="TextBox 15"/>
          <p:cNvSpPr txBox="1"/>
          <p:nvPr/>
        </p:nvSpPr>
        <p:spPr>
          <a:xfrm>
            <a:off x="822455" y="977110"/>
            <a:ext cx="7412501" cy="2246769"/>
          </a:xfrm>
          <a:prstGeom prst="rect">
            <a:avLst/>
          </a:prstGeom>
          <a:noFill/>
        </p:spPr>
        <p:txBody>
          <a:bodyPr wrap="square" rtlCol="0">
            <a:spAutoFit/>
          </a:bodyPr>
          <a:lstStyle/>
          <a:p>
            <a:pPr algn="ctr"/>
            <a:r>
              <a:rPr lang="en-US" sz="2000" b="1"/>
              <a:t>Draw 3 things you would not mind carrying around in your backpack, even if you had to walk a long way.</a:t>
            </a:r>
          </a:p>
          <a:p>
            <a:pPr algn="ctr"/>
            <a:endParaRPr lang="en-US" sz="2000" b="1">
              <a:solidFill>
                <a:srgbClr val="FF0000"/>
              </a:solidFill>
            </a:endParaRPr>
          </a:p>
          <a:p>
            <a:pPr algn="ctr"/>
            <a:r>
              <a:rPr lang="en-US" sz="2000" b="1"/>
              <a:t>Now, draw one thing that you would not want to carry around in your backpack because it might make you very tired.  Why wouldn’t you want to carry it?  How is it different from the first things you drew?  Talk to your partner about your pictures.</a:t>
            </a:r>
            <a:endParaRPr lang="en-US" sz="1400" b="1"/>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8" name="Picture 4" descr="http://content.mycutegraphics.com/graphics/school/backpack-school-bo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482395"/>
            <a:ext cx="1762677" cy="312022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content.mycutegraphics.com/graphics/school/backpack-school-gir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373204"/>
            <a:ext cx="1757506" cy="3226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50141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8</a:t>
            </a:r>
          </a:p>
        </p:txBody>
      </p:sp>
      <p:sp>
        <p:nvSpPr>
          <p:cNvPr id="39" name="TextBox 38"/>
          <p:cNvSpPr txBox="1"/>
          <p:nvPr/>
        </p:nvSpPr>
        <p:spPr>
          <a:xfrm>
            <a:off x="1805230" y="5022588"/>
            <a:ext cx="5533539" cy="1015663"/>
          </a:xfrm>
          <a:prstGeom prst="rect">
            <a:avLst/>
          </a:prstGeom>
          <a:noFill/>
        </p:spPr>
        <p:txBody>
          <a:bodyPr wrap="square" rtlCol="0">
            <a:spAutoFit/>
          </a:bodyPr>
          <a:lstStyle/>
          <a:p>
            <a:pPr algn="ctr"/>
            <a:r>
              <a:rPr lang="en-US" sz="2000" b="1"/>
              <a:t>Look at the rice cakes and the can of beans.  Which is taller?  Which would you rather carry home from the store?  Why?</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060167" y="908845"/>
            <a:ext cx="1266825" cy="3486150"/>
          </a:xfrm>
          <a:prstGeom prst="rect">
            <a:avLst/>
          </a:prstGeom>
        </p:spPr>
      </p:pic>
      <p:pic>
        <p:nvPicPr>
          <p:cNvPr id="34820" name="Picture 4" descr="http://i5.walmartimages.com/dfw/dce07b8c-aaf4/k2-_c50c0ab4-c17e-434b-a750-13a1017730ac.v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124200"/>
            <a:ext cx="1270795" cy="1270795"/>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http://www.clker.com/cliparts/B/6/A/P/w/D/giraffe-look-up-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18" y="3657600"/>
            <a:ext cx="1485900" cy="28194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20209018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285367" y="3997771"/>
            <a:ext cx="3581400" cy="2694577"/>
          </a:xfrm>
          <a:prstGeom prst="rect">
            <a:avLst/>
          </a:prstGeom>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8</a:t>
            </a:r>
          </a:p>
        </p:txBody>
      </p:sp>
      <p:sp>
        <p:nvSpPr>
          <p:cNvPr id="39" name="TextBox 38"/>
          <p:cNvSpPr txBox="1"/>
          <p:nvPr/>
        </p:nvSpPr>
        <p:spPr>
          <a:xfrm>
            <a:off x="952876" y="1644302"/>
            <a:ext cx="7238247" cy="1200329"/>
          </a:xfrm>
          <a:prstGeom prst="rect">
            <a:avLst/>
          </a:prstGeom>
          <a:noFill/>
        </p:spPr>
        <p:txBody>
          <a:bodyPr wrap="square" rtlCol="0">
            <a:spAutoFit/>
          </a:bodyPr>
          <a:lstStyle/>
          <a:p>
            <a:pPr algn="ctr"/>
            <a:r>
              <a:rPr lang="en-US" sz="2400" b="1"/>
              <a:t>We’ve been talking about how tall, short, or long things are.  There are other ways we can compare things, aren’t there?  Can you think of some more?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33338066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8</a:t>
            </a:r>
          </a:p>
        </p:txBody>
      </p:sp>
      <p:sp>
        <p:nvSpPr>
          <p:cNvPr id="39" name="TextBox 38"/>
          <p:cNvSpPr txBox="1"/>
          <p:nvPr/>
        </p:nvSpPr>
        <p:spPr>
          <a:xfrm>
            <a:off x="1238438" y="1139453"/>
            <a:ext cx="6667124" cy="1569660"/>
          </a:xfrm>
          <a:prstGeom prst="rect">
            <a:avLst/>
          </a:prstGeom>
          <a:noFill/>
        </p:spPr>
        <p:txBody>
          <a:bodyPr wrap="square" rtlCol="0">
            <a:spAutoFit/>
          </a:bodyPr>
          <a:lstStyle/>
          <a:p>
            <a:pPr algn="ctr"/>
            <a:r>
              <a:rPr lang="en-US" sz="2400" b="1"/>
              <a:t>Let’s do some comparing right now.  I need a helper to come pick up a book.  Now, pick up the cotton balls.  Which would you rather carry in your backpack all day?  Why?</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866" name="Picture 2" descr="http://images.clipartpanda.com/school-book-clipart-math-boo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18652">
            <a:off x="1725844" y="3261016"/>
            <a:ext cx="2342962" cy="2546698"/>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cdn3.volusion.com/qqgyp.anvtn/v/vspfiles/photos/707-2.jpg?13795382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7054" y="3696165"/>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17845787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8</a:t>
            </a:r>
          </a:p>
        </p:txBody>
      </p:sp>
      <p:sp>
        <p:nvSpPr>
          <p:cNvPr id="39" name="TextBox 38"/>
          <p:cNvSpPr txBox="1"/>
          <p:nvPr/>
        </p:nvSpPr>
        <p:spPr>
          <a:xfrm>
            <a:off x="1038319" y="1066800"/>
            <a:ext cx="7067362" cy="1569660"/>
          </a:xfrm>
          <a:prstGeom prst="rect">
            <a:avLst/>
          </a:prstGeom>
          <a:noFill/>
        </p:spPr>
        <p:txBody>
          <a:bodyPr wrap="square" rtlCol="0">
            <a:spAutoFit/>
          </a:bodyPr>
          <a:lstStyle/>
          <a:p>
            <a:pPr algn="ctr"/>
            <a:r>
              <a:rPr lang="en-US" sz="2400" b="1"/>
              <a:t>The cotton balls are </a:t>
            </a:r>
            <a:r>
              <a:rPr lang="en-US" sz="2400" b="1" u="sng"/>
              <a:t>lighter than</a:t>
            </a:r>
            <a:r>
              <a:rPr lang="en-US" sz="2400" b="1"/>
              <a:t> the book.  The book is </a:t>
            </a:r>
            <a:r>
              <a:rPr lang="en-US" sz="2400" b="1" u="sng"/>
              <a:t>heavier than</a:t>
            </a:r>
            <a:r>
              <a:rPr lang="en-US" sz="2400" b="1"/>
              <a:t> the cotton balls.  We can say that they have different weights.  </a:t>
            </a:r>
            <a:r>
              <a:rPr lang="en-US" sz="2400" b="1" u="sng"/>
              <a:t>Weight</a:t>
            </a:r>
            <a:r>
              <a:rPr lang="en-US" sz="2400" b="1"/>
              <a:t> is the math word for how heavy or light something is.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866" name="Picture 2" descr="http://images.clipartpanda.com/school-book-clipart-math-boo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18652">
            <a:off x="1725844" y="3261016"/>
            <a:ext cx="2342962" cy="2546698"/>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cdn3.volusion.com/qqgyp.anvtn/v/vspfiles/photos/707-2.jpg?13795382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7054" y="3696165"/>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54636152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8</a:t>
            </a:r>
          </a:p>
        </p:txBody>
      </p:sp>
      <p:sp>
        <p:nvSpPr>
          <p:cNvPr id="39" name="TextBox 38"/>
          <p:cNvSpPr txBox="1"/>
          <p:nvPr/>
        </p:nvSpPr>
        <p:spPr>
          <a:xfrm>
            <a:off x="1073835" y="1482280"/>
            <a:ext cx="7067362" cy="830997"/>
          </a:xfrm>
          <a:prstGeom prst="rect">
            <a:avLst/>
          </a:prstGeom>
          <a:noFill/>
        </p:spPr>
        <p:txBody>
          <a:bodyPr wrap="square" rtlCol="0">
            <a:spAutoFit/>
          </a:bodyPr>
          <a:lstStyle/>
          <a:p>
            <a:pPr algn="ctr"/>
            <a:r>
              <a:rPr lang="en-US" sz="2400" b="1"/>
              <a:t>I need another helper to come hold the book in one hand and the rocks in the other.  What do you notice?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866" name="Picture 2" descr="http://images.clipartpanda.com/school-book-clipart-math-boo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18652">
            <a:off x="1725844" y="3261016"/>
            <a:ext cx="2342962" cy="254669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4"/>
          <a:stretch>
            <a:fillRect/>
          </a:stretch>
        </p:blipFill>
        <p:spPr>
          <a:xfrm rot="612715">
            <a:off x="5297005" y="3371921"/>
            <a:ext cx="2133600" cy="2324888"/>
          </a:xfrm>
          <a:prstGeom prst="rect">
            <a:avLst/>
          </a:prstGeom>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27873173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8</a:t>
            </a:r>
          </a:p>
        </p:txBody>
      </p:sp>
      <p:sp>
        <p:nvSpPr>
          <p:cNvPr id="39" name="TextBox 38"/>
          <p:cNvSpPr txBox="1"/>
          <p:nvPr/>
        </p:nvSpPr>
        <p:spPr>
          <a:xfrm>
            <a:off x="1527517" y="1424666"/>
            <a:ext cx="6088965" cy="830997"/>
          </a:xfrm>
          <a:prstGeom prst="rect">
            <a:avLst/>
          </a:prstGeom>
          <a:noFill/>
        </p:spPr>
        <p:txBody>
          <a:bodyPr wrap="square" rtlCol="0">
            <a:spAutoFit/>
          </a:bodyPr>
          <a:lstStyle/>
          <a:p>
            <a:pPr algn="ctr"/>
            <a:r>
              <a:rPr lang="en-US" sz="2400" b="1"/>
              <a:t>The rocks are </a:t>
            </a:r>
            <a:r>
              <a:rPr lang="en-US" sz="2400" b="1" u="sng"/>
              <a:t>heavier than</a:t>
            </a:r>
            <a:r>
              <a:rPr lang="en-US" sz="2400" b="1"/>
              <a:t> the book.  The book is </a:t>
            </a:r>
            <a:r>
              <a:rPr lang="en-US" sz="2400" b="1" u="sng"/>
              <a:t>lighter than</a:t>
            </a:r>
            <a:r>
              <a:rPr lang="en-US" sz="2400" b="1"/>
              <a:t> the rocks.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866" name="Picture 2" descr="http://images.clipartpanda.com/school-book-clipart-math-boo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18652">
            <a:off x="1725844" y="3261016"/>
            <a:ext cx="2342962" cy="25466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rot="612715">
            <a:off x="5297005" y="3371921"/>
            <a:ext cx="2133600" cy="2324888"/>
          </a:xfrm>
          <a:prstGeom prst="rect">
            <a:avLst/>
          </a:prstGeom>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11966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698" y="320675"/>
            <a:ext cx="7772400" cy="1470025"/>
          </a:xfrm>
        </p:spPr>
        <p:txBody>
          <a:bodyPr>
            <a:normAutofit/>
          </a:bodyPr>
          <a:lstStyle/>
          <a:p>
            <a:r>
              <a:rPr lang="en-US" sz="4800">
                <a:latin typeface="Kristen ITC" panose="03050502040202030202" pitchFamily="66" charset="0"/>
              </a:rPr>
              <a:t>Lesson Links</a:t>
            </a:r>
            <a:br>
              <a:rPr lang="en-US" sz="4800">
                <a:latin typeface="Kristen ITC" panose="03050502040202030202" pitchFamily="66" charset="0"/>
              </a:rPr>
            </a:br>
            <a:r>
              <a:rPr lang="en-US" sz="2400">
                <a:latin typeface="Kristen ITC" panose="03050502040202030202" pitchFamily="66" charset="0"/>
              </a:rPr>
              <a:t>Click on the lesson you want to go to! </a:t>
            </a:r>
            <a:endParaRPr lang="en-US" sz="4800">
              <a:latin typeface="Kristen ITC" panose="03050502040202030202" pitchFamily="66" charset="0"/>
            </a:endParaRPr>
          </a:p>
        </p:txBody>
      </p:sp>
      <p:sp>
        <p:nvSpPr>
          <p:cNvPr id="3" name="Subtitle 2"/>
          <p:cNvSpPr>
            <a:spLocks noGrp="1"/>
          </p:cNvSpPr>
          <p:nvPr>
            <p:ph type="subTitle" idx="1"/>
          </p:nvPr>
        </p:nvSpPr>
        <p:spPr>
          <a:xfrm>
            <a:off x="146304" y="2266950"/>
            <a:ext cx="8534400" cy="1752600"/>
          </a:xfrm>
          <a:ln>
            <a:noFill/>
          </a:ln>
        </p:spPr>
        <p:txBody>
          <a:bodyPr>
            <a:noAutofit/>
          </a:bodyPr>
          <a:lstStyle/>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3" action="ppaction://hlinksldjump"/>
              </a:rPr>
              <a:t>Lesson 1</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4" action="ppaction://hlinksldjump"/>
              </a:rPr>
              <a:t>Lesson 5</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5" action="ppaction://hlinksldjump"/>
              </a:rPr>
              <a:t>Lesson 9</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6" action="ppaction://hlinksldjump"/>
              </a:rPr>
              <a:t>Lesson 13</a:t>
            </a:r>
            <a:endParaRPr lang="en-US" sz="2400">
              <a:solidFill>
                <a:srgbClr val="0033CC"/>
              </a:solidFill>
              <a:latin typeface="Kristen ITC" panose="03050502040202030202" pitchFamily="66" charset="0"/>
            </a:endParaRP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7" action="ppaction://hlinksldjump"/>
              </a:rPr>
              <a:t>Lesson 2</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8" action="ppaction://hlinksldjump"/>
              </a:rPr>
              <a:t>Lesson 6</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9" action="ppaction://hlinksldjump"/>
              </a:rPr>
              <a:t>Lesson 10</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0" action="ppaction://hlinksldjump"/>
              </a:rPr>
              <a:t>Lesson 14</a:t>
            </a:r>
            <a:endParaRPr lang="en-US" sz="2400">
              <a:solidFill>
                <a:srgbClr val="0033CC"/>
              </a:solidFill>
              <a:latin typeface="Kristen ITC" panose="03050502040202030202" pitchFamily="66" charset="0"/>
            </a:endParaRP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1" action="ppaction://hlinksldjump"/>
              </a:rPr>
              <a:t>Lesson 3</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2" action="ppaction://hlinksldjump"/>
              </a:rPr>
              <a:t>Lesson 7</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3" action="ppaction://hlinksldjump"/>
              </a:rPr>
              <a:t>Lesson 11</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4" action="ppaction://hlinksldjump"/>
              </a:rPr>
              <a:t>Lesson 15</a:t>
            </a:r>
            <a:endParaRPr lang="en-US" sz="2400">
              <a:solidFill>
                <a:srgbClr val="0033CC"/>
              </a:solidFill>
              <a:latin typeface="Kristen ITC" panose="03050502040202030202" pitchFamily="66" charset="0"/>
            </a:endParaRP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5" action="ppaction://hlinksldjump"/>
              </a:rPr>
              <a:t>Lesson 4</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6" action="ppaction://hlinksldjump"/>
              </a:rPr>
              <a:t>Lesson 8</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7" action="ppaction://hlinksldjump"/>
              </a:rPr>
              <a:t>Lesson 12</a:t>
            </a:r>
            <a:r>
              <a:rPr lang="en-US" sz="2400">
                <a:solidFill>
                  <a:srgbClr val="0033CC"/>
                </a:solidFill>
                <a:latin typeface="Kristen ITC" panose="03050502040202030202" pitchFamily="66" charset="0"/>
              </a:rPr>
              <a:t>	</a:t>
            </a: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18"/>
          <a:stretch>
            <a:fillRect/>
          </a:stretch>
        </p:blipFill>
        <p:spPr>
          <a:xfrm>
            <a:off x="6024704" y="4114141"/>
            <a:ext cx="2820609" cy="2082230"/>
          </a:xfrm>
          <a:prstGeom prst="rect">
            <a:avLst/>
          </a:prstGeom>
        </p:spPr>
      </p:pic>
      <p:pic>
        <p:nvPicPr>
          <p:cNvPr id="8" name="Picture 6" descr="http://sr.photos2.fotosearch.com/bthumb/CSP/CSP715/k7154456.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5615" y="4175623"/>
            <a:ext cx="1580322" cy="23159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324600" y="5491575"/>
            <a:ext cx="891208" cy="369332"/>
          </a:xfrm>
          <a:prstGeom prst="rect">
            <a:avLst/>
          </a:prstGeom>
          <a:noFill/>
        </p:spPr>
        <p:txBody>
          <a:bodyPr wrap="square" rtlCol="0">
            <a:spAutoFit/>
          </a:bodyPr>
          <a:lstStyle/>
          <a:p>
            <a:pPr algn="ctr"/>
            <a:r>
              <a:rPr lang="en-US">
                <a:latin typeface="Berlin Sans FB" panose="020E0602020502020306" pitchFamily="34" charset="0"/>
              </a:rPr>
              <a:t>Empty</a:t>
            </a:r>
          </a:p>
        </p:txBody>
      </p:sp>
      <p:sp>
        <p:nvSpPr>
          <p:cNvPr id="10" name="TextBox 9"/>
          <p:cNvSpPr txBox="1"/>
          <p:nvPr/>
        </p:nvSpPr>
        <p:spPr>
          <a:xfrm>
            <a:off x="7471584" y="6083074"/>
            <a:ext cx="889550" cy="369332"/>
          </a:xfrm>
          <a:prstGeom prst="rect">
            <a:avLst/>
          </a:prstGeom>
          <a:noFill/>
        </p:spPr>
        <p:txBody>
          <a:bodyPr wrap="square" rtlCol="0">
            <a:spAutoFit/>
          </a:bodyPr>
          <a:lstStyle/>
          <a:p>
            <a:pPr algn="ctr"/>
            <a:r>
              <a:rPr lang="en-US">
                <a:latin typeface="Berlin Sans FB" panose="020E0602020502020306" pitchFamily="34" charset="0"/>
              </a:rPr>
              <a:t>Full</a:t>
            </a:r>
          </a:p>
        </p:txBody>
      </p:sp>
      <p:sp>
        <p:nvSpPr>
          <p:cNvPr id="18" name="Rounded Rectangle 17"/>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440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3, Lesson 1</a:t>
            </a:r>
          </a:p>
        </p:txBody>
      </p:sp>
      <p:sp>
        <p:nvSpPr>
          <p:cNvPr id="39" name="TextBox 38"/>
          <p:cNvSpPr txBox="1"/>
          <p:nvPr/>
        </p:nvSpPr>
        <p:spPr>
          <a:xfrm>
            <a:off x="973959" y="722372"/>
            <a:ext cx="7196081" cy="1200329"/>
          </a:xfrm>
          <a:prstGeom prst="rect">
            <a:avLst/>
          </a:prstGeom>
          <a:noFill/>
        </p:spPr>
        <p:txBody>
          <a:bodyPr wrap="square" rtlCol="0">
            <a:spAutoFit/>
          </a:bodyPr>
          <a:lstStyle/>
          <a:p>
            <a:pPr algn="ctr"/>
            <a:r>
              <a:rPr lang="en-US" sz="2400" b="1"/>
              <a:t>Uh-oh.  Look what happens when I move my hands!  The </a:t>
            </a:r>
            <a:r>
              <a:rPr lang="en-US" sz="2400" b="1" u="sng"/>
              <a:t>endpoints</a:t>
            </a:r>
            <a:r>
              <a:rPr lang="en-US" sz="2400" b="1"/>
              <a:t> need to be in the same place for us to compare them fairly.</a:t>
            </a:r>
            <a:endParaRPr lang="en-US" sz="14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descr="http://www.clipartbest.com/cliparts/eiM/dK5/eiMdK5n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85277">
            <a:off x="3015984" y="2614878"/>
            <a:ext cx="1427591" cy="2273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eiM/dK5/eiMdK5n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85277">
            <a:off x="5035760" y="2598931"/>
            <a:ext cx="1030292" cy="164065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encrypted-tbn0.gstatic.com/images?q=tbn:ANd9GcTxr4AesHG0x4RKb8u_PzN8OqSUOKDmuE5sROKaAp4IALzu6fP9-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410" y="4037967"/>
            <a:ext cx="2371725" cy="237172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www.i2clipart.com/cliparts/1/6/d/e/clipart-chibi-fist-16d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635827" y="3787913"/>
            <a:ext cx="1830161" cy="18301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i2clipart.com/cliparts/1/6/d/e/clipart-chibi-fist-16d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751361" y="3787913"/>
            <a:ext cx="1830163" cy="183016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47677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0242"/>
                                        </p:tgtEl>
                                        <p:attrNameLst>
                                          <p:attrName>ppt_x</p:attrName>
                                        </p:attrNameLst>
                                      </p:cBhvr>
                                      <p:tavLst>
                                        <p:tav tm="0">
                                          <p:val>
                                            <p:strVal val="ppt_x"/>
                                          </p:val>
                                        </p:tav>
                                        <p:tav tm="100000">
                                          <p:val>
                                            <p:strVal val="ppt_x"/>
                                          </p:val>
                                        </p:tav>
                                      </p:tavLst>
                                    </p:anim>
                                    <p:anim calcmode="lin" valueType="num">
                                      <p:cBhvr additive="base">
                                        <p:cTn id="11" dur="500"/>
                                        <p:tgtEl>
                                          <p:spTgt spid="10242"/>
                                        </p:tgtEl>
                                        <p:attrNameLst>
                                          <p:attrName>ppt_y</p:attrName>
                                        </p:attrNameLst>
                                      </p:cBhvr>
                                      <p:tavLst>
                                        <p:tav tm="0">
                                          <p:val>
                                            <p:strVal val="ppt_y"/>
                                          </p:val>
                                        </p:tav>
                                        <p:tav tm="100000">
                                          <p:val>
                                            <p:strVal val="1+ppt_h/2"/>
                                          </p:val>
                                        </p:tav>
                                      </p:tavLst>
                                    </p:anim>
                                    <p:set>
                                      <p:cBhvr>
                                        <p:cTn id="12" dur="1" fill="hold">
                                          <p:stCondLst>
                                            <p:cond delay="499"/>
                                          </p:stCondLst>
                                        </p:cTn>
                                        <p:tgtEl>
                                          <p:spTgt spid="102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8</a:t>
            </a:r>
          </a:p>
        </p:txBody>
      </p:sp>
      <p:sp>
        <p:nvSpPr>
          <p:cNvPr id="39" name="TextBox 38"/>
          <p:cNvSpPr txBox="1"/>
          <p:nvPr/>
        </p:nvSpPr>
        <p:spPr>
          <a:xfrm>
            <a:off x="1676400" y="1424666"/>
            <a:ext cx="6088965" cy="830997"/>
          </a:xfrm>
          <a:prstGeom prst="rect">
            <a:avLst/>
          </a:prstGeom>
          <a:noFill/>
        </p:spPr>
        <p:txBody>
          <a:bodyPr wrap="square" rtlCol="0">
            <a:spAutoFit/>
          </a:bodyPr>
          <a:lstStyle/>
          <a:p>
            <a:pPr algn="ctr"/>
            <a:r>
              <a:rPr lang="en-US" sz="2400" b="1"/>
              <a:t>Put down the book and find something else that is lighter than the rocks.</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9940" name="Picture 4" descr="http://aw0dp2r.dhpreview.devhub.com/img/upload/blue-question-mark-clipart-aiey8dli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09428">
            <a:off x="2365048" y="3185312"/>
            <a:ext cx="1458768" cy="21992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4"/>
          <a:stretch>
            <a:fillRect/>
          </a:stretch>
        </p:blipFill>
        <p:spPr>
          <a:xfrm rot="612715">
            <a:off x="5252253" y="3343584"/>
            <a:ext cx="2133600" cy="2324888"/>
          </a:xfrm>
          <a:prstGeom prst="rect">
            <a:avLst/>
          </a:prstGeom>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46444893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8</a:t>
            </a:r>
          </a:p>
        </p:txBody>
      </p:sp>
      <p:sp>
        <p:nvSpPr>
          <p:cNvPr id="39" name="TextBox 38"/>
          <p:cNvSpPr txBox="1"/>
          <p:nvPr/>
        </p:nvSpPr>
        <p:spPr>
          <a:xfrm>
            <a:off x="1676400" y="1424666"/>
            <a:ext cx="6088965" cy="1200329"/>
          </a:xfrm>
          <a:prstGeom prst="rect">
            <a:avLst/>
          </a:prstGeom>
          <a:noFill/>
        </p:spPr>
        <p:txBody>
          <a:bodyPr wrap="square" rtlCol="0">
            <a:spAutoFit/>
          </a:bodyPr>
          <a:lstStyle/>
          <a:p>
            <a:pPr algn="ctr"/>
            <a:r>
              <a:rPr lang="en-US" sz="2400" b="1"/>
              <a:t>I need one more helper.  Do you think the book will be heavier than the eraser or lighter than the eraser?  Test and see!  </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descr="http://images.clipartpanda.com/school-book-clipart-math-boo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18652">
            <a:off x="1725844" y="3261016"/>
            <a:ext cx="2342962" cy="25466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rot="4507240">
            <a:off x="5794923" y="4062248"/>
            <a:ext cx="915090" cy="944233"/>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6173678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8</a:t>
            </a:r>
          </a:p>
        </p:txBody>
      </p:sp>
      <p:sp>
        <p:nvSpPr>
          <p:cNvPr id="39" name="TextBox 38"/>
          <p:cNvSpPr txBox="1"/>
          <p:nvPr/>
        </p:nvSpPr>
        <p:spPr>
          <a:xfrm>
            <a:off x="1757051" y="1464989"/>
            <a:ext cx="5629898" cy="830997"/>
          </a:xfrm>
          <a:prstGeom prst="rect">
            <a:avLst/>
          </a:prstGeom>
          <a:noFill/>
        </p:spPr>
        <p:txBody>
          <a:bodyPr wrap="square" rtlCol="0">
            <a:spAutoFit/>
          </a:bodyPr>
          <a:lstStyle/>
          <a:p>
            <a:pPr algn="ctr"/>
            <a:r>
              <a:rPr lang="en-US" sz="2400" b="1"/>
              <a:t>Let’s test a few more items against the weight of the book!</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descr="http://images.clipartpanda.com/school-book-clipart-math-boo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18652">
            <a:off x="1725844" y="3261016"/>
            <a:ext cx="2342962" cy="25466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aw0dp2r.dhpreview.devhub.com/img/upload/blue-question-mark-clipart-aiey8dli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36844">
            <a:off x="5567552" y="3434762"/>
            <a:ext cx="1458768" cy="219920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96233241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8</a:t>
            </a:r>
          </a:p>
        </p:txBody>
      </p:sp>
      <p:sp>
        <p:nvSpPr>
          <p:cNvPr id="39" name="TextBox 38"/>
          <p:cNvSpPr txBox="1"/>
          <p:nvPr/>
        </p:nvSpPr>
        <p:spPr>
          <a:xfrm>
            <a:off x="612775" y="1371600"/>
            <a:ext cx="7920349" cy="1569660"/>
          </a:xfrm>
          <a:prstGeom prst="rect">
            <a:avLst/>
          </a:prstGeom>
          <a:noFill/>
        </p:spPr>
        <p:txBody>
          <a:bodyPr wrap="square" rtlCol="0">
            <a:spAutoFit/>
          </a:bodyPr>
          <a:lstStyle/>
          <a:p>
            <a:pPr algn="ctr"/>
            <a:r>
              <a:rPr lang="en-US" sz="2400" b="1"/>
              <a:t>I’m going to give you and your partner each some objects.  First, make some guesses, and then hold each of them to feel its weight.  Work together to see which of your things is the lightest and which is the heaviest. </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986" name="Picture 2" descr="http://thumbs.dreamstime.com/m/little-boy-lifting-weights-illustration-605762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809" y="3352800"/>
            <a:ext cx="2078365" cy="31056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86357630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26266" y="245509"/>
            <a:ext cx="8491468" cy="439258"/>
          </a:xfrm>
          <a:prstGeom prst="rect">
            <a:avLst/>
          </a:prstGeom>
        </p:spPr>
      </p:pic>
      <p:pic>
        <p:nvPicPr>
          <p:cNvPr id="2" name="Picture 1"/>
          <p:cNvPicPr>
            <a:picLocks noChangeAspect="1"/>
          </p:cNvPicPr>
          <p:nvPr/>
        </p:nvPicPr>
        <p:blipFill>
          <a:blip r:embed="rId4"/>
          <a:stretch>
            <a:fillRect/>
          </a:stretch>
        </p:blipFill>
        <p:spPr>
          <a:xfrm>
            <a:off x="1752600" y="706103"/>
            <a:ext cx="5638800" cy="5786357"/>
          </a:xfrm>
          <a:prstGeom prst="rect">
            <a:avLst/>
          </a:prstGeom>
        </p:spPr>
      </p:pic>
    </p:spTree>
    <p:extLst>
      <p:ext uri="{BB962C8B-B14F-4D97-AF65-F5344CB8AC3E}">
        <p14:creationId xmlns:p14="http://schemas.microsoft.com/office/powerpoint/2010/main" val="230281212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039036" y="1603431"/>
            <a:ext cx="7028639" cy="2497158"/>
          </a:xfrm>
          <a:prstGeom prst="rect">
            <a:avLst/>
          </a:prstGeom>
        </p:spPr>
      </p:pic>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68237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8559" y="914400"/>
            <a:ext cx="6225975" cy="4685898"/>
          </a:xfrm>
          <a:prstGeom prst="rect">
            <a:avLst/>
          </a:prstGeom>
          <a:noFill/>
        </p:spPr>
        <p:txBody>
          <a:bodyPr wrap="square" rtlCol="0">
            <a:spAutoFit/>
          </a:bodyPr>
          <a:lstStyle/>
          <a:p>
            <a:pPr algn="ctr"/>
            <a:r>
              <a:rPr lang="en-US" sz="4800" b="1">
                <a:latin typeface="Kristen ITC" panose="03050502040202030202" pitchFamily="66" charset="0"/>
              </a:rPr>
              <a:t>Lesson 9</a:t>
            </a:r>
            <a:endParaRPr lang="en-US" sz="1050">
              <a:latin typeface="Kristen ITC" panose="03050502040202030202" pitchFamily="66" charset="0"/>
            </a:endParaRPr>
          </a:p>
          <a:p>
            <a:pPr algn="ctr"/>
            <a:endParaRPr lang="en-US" sz="4000">
              <a:latin typeface="Kristen ITC" panose="03050502040202030202" pitchFamily="66" charset="0"/>
            </a:endParaRPr>
          </a:p>
          <a:p>
            <a:pPr algn="ctr"/>
            <a:r>
              <a:rPr lang="en-US" sz="3600">
                <a:latin typeface="Kristen ITC" panose="03050502040202030202" pitchFamily="66" charset="0"/>
              </a:rPr>
              <a:t>I can compare objects using heavier than, lighter than, and the same as with balance scales.</a:t>
            </a:r>
            <a:endParaRPr lang="en-US" sz="24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90581470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9</a:t>
            </a:r>
          </a:p>
          <a:p>
            <a:pPr algn="ctr"/>
            <a:r>
              <a:rPr lang="en-US" sz="1400"/>
              <a:t>Fluency</a:t>
            </a:r>
          </a:p>
        </p:txBody>
      </p:sp>
      <p:sp>
        <p:nvSpPr>
          <p:cNvPr id="18" name="TextBox 17"/>
          <p:cNvSpPr txBox="1"/>
          <p:nvPr/>
        </p:nvSpPr>
        <p:spPr>
          <a:xfrm>
            <a:off x="1584985" y="1066926"/>
            <a:ext cx="5974031" cy="707886"/>
          </a:xfrm>
          <a:prstGeom prst="rect">
            <a:avLst/>
          </a:prstGeom>
          <a:noFill/>
        </p:spPr>
        <p:txBody>
          <a:bodyPr wrap="square" rtlCol="0">
            <a:spAutoFit/>
          </a:bodyPr>
          <a:lstStyle/>
          <a:p>
            <a:pPr algn="ctr"/>
            <a:r>
              <a:rPr lang="en-US" sz="2000" b="1">
                <a:solidFill>
                  <a:srgbClr val="0070C0"/>
                </a:solidFill>
              </a:rPr>
              <a:t>Touch and count the fish on your mat.  Raise your hand when you know how many.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1001863" y="944571"/>
            <a:ext cx="7140273" cy="1261884"/>
          </a:xfrm>
          <a:prstGeom prst="rect">
            <a:avLst/>
          </a:prstGeom>
          <a:noFill/>
        </p:spPr>
        <p:txBody>
          <a:bodyPr wrap="square" rtlCol="0">
            <a:spAutoFit/>
          </a:bodyPr>
          <a:lstStyle/>
          <a:p>
            <a:pPr algn="ctr"/>
            <a:r>
              <a:rPr lang="en-US" sz="1900" b="1">
                <a:solidFill>
                  <a:srgbClr val="0070C0"/>
                </a:solidFill>
              </a:rPr>
              <a:t>Put an X on 2 of the fish.  We’re not going to count those fish right now.  Pretend they swam away!  Circle a group of 4 from the fish who didn’t swim away.  How many fish are left?  Let’s circle those 4.  How many did you circle all together?  </a:t>
            </a:r>
          </a:p>
        </p:txBody>
      </p:sp>
    </p:spTree>
    <p:extLst>
      <p:ext uri="{BB962C8B-B14F-4D97-AF65-F5344CB8AC3E}">
        <p14:creationId xmlns:p14="http://schemas.microsoft.com/office/powerpoint/2010/main" val="10670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anim calcmode="lin" valueType="num">
                                      <p:cBhvr>
                                        <p:cTn id="10" dur="500" fill="hold"/>
                                        <p:tgtEl>
                                          <p:spTgt spid="15"/>
                                        </p:tgtEl>
                                        <p:attrNameLst>
                                          <p:attrName>ppt_x</p:attrName>
                                        </p:attrNameLst>
                                      </p:cBhvr>
                                      <p:tavLst>
                                        <p:tav tm="0">
                                          <p:val>
                                            <p:strVal val="#ppt_x"/>
                                          </p:val>
                                        </p:tav>
                                        <p:tav tm="100000">
                                          <p:val>
                                            <p:strVal val="#ppt_x"/>
                                          </p:val>
                                        </p:tav>
                                      </p:tavLst>
                                    </p:anim>
                                    <p:anim calcmode="lin" valueType="num">
                                      <p:cBhvr>
                                        <p:cTn id="1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9</a:t>
            </a:r>
          </a:p>
          <a:p>
            <a:pPr algn="ctr"/>
            <a:r>
              <a:rPr lang="en-US" sz="1400"/>
              <a:t>Fluency</a:t>
            </a:r>
          </a:p>
        </p:txBody>
      </p:sp>
      <p:sp>
        <p:nvSpPr>
          <p:cNvPr id="18" name="TextBox 17"/>
          <p:cNvSpPr txBox="1"/>
          <p:nvPr/>
        </p:nvSpPr>
        <p:spPr>
          <a:xfrm>
            <a:off x="396246" y="1007723"/>
            <a:ext cx="8351507" cy="1015663"/>
          </a:xfrm>
          <a:prstGeom prst="rect">
            <a:avLst/>
          </a:prstGeom>
          <a:noFill/>
        </p:spPr>
        <p:txBody>
          <a:bodyPr wrap="square" rtlCol="0">
            <a:spAutoFit/>
          </a:bodyPr>
          <a:lstStyle/>
          <a:p>
            <a:pPr algn="ctr"/>
            <a:r>
              <a:rPr lang="en-US" sz="2000" b="1">
                <a:solidFill>
                  <a:srgbClr val="0070C0"/>
                </a:solidFill>
              </a:rPr>
              <a:t>Erase your board.  Put an X on 2 of the fish again to show they swam away.  How many fish did not swim away?  Now, this time, circle a group of 3.  How many fish are left?  Circle those 5.  Now, how many are circled?</a:t>
            </a:r>
          </a:p>
        </p:txBody>
      </p:sp>
      <p:pic>
        <p:nvPicPr>
          <p:cNvPr id="12" name="Picture 11"/>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359288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9</a:t>
            </a:r>
          </a:p>
          <a:p>
            <a:pPr algn="ctr"/>
            <a:r>
              <a:rPr lang="en-US" sz="1400"/>
              <a:t>Fluency</a:t>
            </a:r>
          </a:p>
        </p:txBody>
      </p:sp>
      <p:sp>
        <p:nvSpPr>
          <p:cNvPr id="18" name="TextBox 17"/>
          <p:cNvSpPr txBox="1"/>
          <p:nvPr/>
        </p:nvSpPr>
        <p:spPr>
          <a:xfrm>
            <a:off x="396246" y="1007723"/>
            <a:ext cx="8351507" cy="1015663"/>
          </a:xfrm>
          <a:prstGeom prst="rect">
            <a:avLst/>
          </a:prstGeom>
          <a:noFill/>
        </p:spPr>
        <p:txBody>
          <a:bodyPr wrap="square" rtlCol="0">
            <a:spAutoFit/>
          </a:bodyPr>
          <a:lstStyle/>
          <a:p>
            <a:pPr algn="ctr"/>
            <a:r>
              <a:rPr lang="en-US" sz="2000" b="1">
                <a:solidFill>
                  <a:srgbClr val="0070C0"/>
                </a:solidFill>
              </a:rPr>
              <a:t>Erase your board.  Put an X on 2 of the fish again to show they swam away.  How many fish did not swim away?  Now, this time, circle a group of 2.  How many fish are left?  Circle those 6.  Now, how many are circled?</a:t>
            </a:r>
          </a:p>
        </p:txBody>
      </p:sp>
      <p:pic>
        <p:nvPicPr>
          <p:cNvPr id="12" name="Picture 11"/>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407968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3, Lesson 1</a:t>
            </a:r>
          </a:p>
        </p:txBody>
      </p:sp>
      <p:sp>
        <p:nvSpPr>
          <p:cNvPr id="39" name="TextBox 38"/>
          <p:cNvSpPr txBox="1"/>
          <p:nvPr/>
        </p:nvSpPr>
        <p:spPr>
          <a:xfrm>
            <a:off x="869566" y="950852"/>
            <a:ext cx="7484241" cy="1200329"/>
          </a:xfrm>
          <a:prstGeom prst="rect">
            <a:avLst/>
          </a:prstGeom>
          <a:noFill/>
        </p:spPr>
        <p:txBody>
          <a:bodyPr wrap="square" rtlCol="0">
            <a:spAutoFit/>
          </a:bodyPr>
          <a:lstStyle/>
          <a:p>
            <a:pPr algn="ctr"/>
            <a:r>
              <a:rPr lang="en-US" sz="2400" b="1"/>
              <a:t>Now, you will get a chance to be the magicians.  You and your partner will have two strips of paper.  Compare to see which one is longer.</a:t>
            </a:r>
            <a:endParaRPr lang="en-US" sz="14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6" name="Picture 2" descr="http://photos.gograph.com/thumbs/CSP/CSP736/k73658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47332"/>
            <a:ext cx="2126999" cy="203941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photos.gograph.com/thumbs/CSP/CSP736/k73658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07975" y="4449228"/>
            <a:ext cx="2286000" cy="20375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25787" y="2823577"/>
            <a:ext cx="2971800" cy="6096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125787" y="3837732"/>
            <a:ext cx="1793875" cy="609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8623240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9</a:t>
            </a:r>
          </a:p>
          <a:p>
            <a:pPr algn="ctr"/>
            <a:r>
              <a:rPr lang="en-US" sz="1400"/>
              <a:t>Fluency</a:t>
            </a:r>
          </a:p>
        </p:txBody>
      </p:sp>
      <p:sp>
        <p:nvSpPr>
          <p:cNvPr id="18" name="TextBox 17"/>
          <p:cNvSpPr txBox="1"/>
          <p:nvPr/>
        </p:nvSpPr>
        <p:spPr>
          <a:xfrm>
            <a:off x="396246" y="1007723"/>
            <a:ext cx="8351507" cy="1323439"/>
          </a:xfrm>
          <a:prstGeom prst="rect">
            <a:avLst/>
          </a:prstGeom>
          <a:noFill/>
        </p:spPr>
        <p:txBody>
          <a:bodyPr wrap="square" rtlCol="0">
            <a:spAutoFit/>
          </a:bodyPr>
          <a:lstStyle/>
          <a:p>
            <a:pPr algn="ctr"/>
            <a:r>
              <a:rPr lang="en-US" sz="2000" b="1">
                <a:solidFill>
                  <a:srgbClr val="0070C0"/>
                </a:solidFill>
              </a:rPr>
              <a:t>Erase your board.  Put an X on 2 of the fish again to show they swam away.  How many fish did not swim away?  Circle a group of 3.  How many fish are left?  Circle another group of 3.  How many fish have you circled so far?  Circle 2 more.  Now, how many are circled?</a:t>
            </a:r>
          </a:p>
        </p:txBody>
      </p:sp>
      <p:pic>
        <p:nvPicPr>
          <p:cNvPr id="12" name="Picture 11"/>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86055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3, Lesson 9</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Raise your hand when you know how many dots are on top.  Bottom?</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62175" y="2085975"/>
            <a:ext cx="4819650" cy="2686050"/>
          </a:xfrm>
          <a:prstGeom prst="rect">
            <a:avLst/>
          </a:prstGeom>
        </p:spPr>
      </p:pic>
      <p:pic>
        <p:nvPicPr>
          <p:cNvPr id="307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28131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We can show this 5-group on our hands.  Five on top, 1 on the bottom, like this.</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http://pngimg.com/upload/hands_PNG9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501" y="2062496"/>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4009924" y="3794452"/>
            <a:ext cx="975767" cy="1688828"/>
          </a:xfrm>
          <a:prstGeom prst="rect">
            <a:avLst/>
          </a:prstGeom>
        </p:spPr>
      </p:pic>
      <p:pic>
        <p:nvPicPr>
          <p:cNvPr id="18"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3, Lesson 9</a:t>
            </a:r>
          </a:p>
          <a:p>
            <a:pPr algn="ctr"/>
            <a:r>
              <a:rPr lang="en-US" sz="1400"/>
              <a:t>Fluency</a:t>
            </a:r>
          </a:p>
        </p:txBody>
      </p:sp>
    </p:spTree>
    <p:extLst>
      <p:ext uri="{BB962C8B-B14F-4D97-AF65-F5344CB8AC3E}">
        <p14:creationId xmlns:p14="http://schemas.microsoft.com/office/powerpoint/2010/main" val="242775172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Push your hands out as you count on from 5, like this. (Click)  Try it with me!</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http://pngimg.com/upload/hands_PNG9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1396" y="2011655"/>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3310819" y="3743611"/>
            <a:ext cx="975767" cy="1688828"/>
          </a:xfrm>
          <a:prstGeom prst="rect">
            <a:avLst/>
          </a:prstGeom>
        </p:spPr>
      </p:pic>
      <p:sp>
        <p:nvSpPr>
          <p:cNvPr id="3" name="TextBox 2"/>
          <p:cNvSpPr txBox="1"/>
          <p:nvPr/>
        </p:nvSpPr>
        <p:spPr>
          <a:xfrm>
            <a:off x="4863495" y="2627429"/>
            <a:ext cx="1326517" cy="646331"/>
          </a:xfrm>
          <a:prstGeom prst="rect">
            <a:avLst/>
          </a:prstGeom>
          <a:noFill/>
        </p:spPr>
        <p:txBody>
          <a:bodyPr wrap="none" rtlCol="0">
            <a:spAutoFit/>
          </a:bodyPr>
          <a:lstStyle/>
          <a:p>
            <a:r>
              <a:rPr lang="en-US" sz="3600" b="1"/>
              <a:t>Five…</a:t>
            </a:r>
          </a:p>
        </p:txBody>
      </p:sp>
      <p:sp>
        <p:nvSpPr>
          <p:cNvPr id="15" name="TextBox 14"/>
          <p:cNvSpPr txBox="1"/>
          <p:nvPr/>
        </p:nvSpPr>
        <p:spPr>
          <a:xfrm>
            <a:off x="4863495" y="4394129"/>
            <a:ext cx="728084" cy="646331"/>
          </a:xfrm>
          <a:prstGeom prst="rect">
            <a:avLst/>
          </a:prstGeom>
          <a:noFill/>
        </p:spPr>
        <p:txBody>
          <a:bodyPr wrap="none" rtlCol="0">
            <a:spAutoFit/>
          </a:bodyPr>
          <a:lstStyle/>
          <a:p>
            <a:r>
              <a:rPr lang="en-US" sz="3600" b="1"/>
              <a:t>Six</a:t>
            </a:r>
          </a:p>
        </p:txBody>
      </p:sp>
      <p:pic>
        <p:nvPicPr>
          <p:cNvPr id="16"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3, Lesson 9</a:t>
            </a:r>
          </a:p>
          <a:p>
            <a:pPr algn="ctr"/>
            <a:r>
              <a:rPr lang="en-US" sz="1400"/>
              <a:t>Fluency</a:t>
            </a:r>
          </a:p>
        </p:txBody>
      </p:sp>
    </p:spTree>
    <p:extLst>
      <p:ext uri="{BB962C8B-B14F-4D97-AF65-F5344CB8AC3E}">
        <p14:creationId xmlns:p14="http://schemas.microsoft.com/office/powerpoint/2010/main" val="302727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autoRev="1" fill="hold" nodeType="clickEffect">
                                  <p:stCondLst>
                                    <p:cond delay="0"/>
                                  </p:stCondLst>
                                  <p:childTnLst>
                                    <p:animScale>
                                      <p:cBhvr>
                                        <p:cTn id="13" dur="500" fill="hold"/>
                                        <p:tgtEl>
                                          <p:spTgt spid="2052"/>
                                        </p:tgtEl>
                                      </p:cBhvr>
                                      <p:by x="150000" y="150000"/>
                                    </p:animScale>
                                  </p:childTnLst>
                                </p:cTn>
                              </p:par>
                              <p:par>
                                <p:cTn id="14" presetID="6" presetClass="emph" presetSubtype="0" autoRev="1" fill="hold" grpId="0" nodeType="withEffect">
                                  <p:stCondLst>
                                    <p:cond delay="0"/>
                                  </p:stCondLst>
                                  <p:childTnLst>
                                    <p:animScale>
                                      <p:cBhvr>
                                        <p:cTn id="15" dur="500" fill="hold"/>
                                        <p:tgtEl>
                                          <p:spTgt spid="3"/>
                                        </p:tgtEl>
                                      </p:cBhvr>
                                      <p:by x="150000" y="150000"/>
                                    </p:animScale>
                                  </p:childTnLst>
                                </p:cTn>
                              </p:par>
                            </p:childTnLst>
                          </p:cTn>
                        </p:par>
                        <p:par>
                          <p:cTn id="16" fill="hold">
                            <p:stCondLst>
                              <p:cond delay="1000"/>
                            </p:stCondLst>
                            <p:childTnLst>
                              <p:par>
                                <p:cTn id="17" presetID="6" presetClass="emph" presetSubtype="0" autoRev="1" fill="hold" nodeType="afterEffect">
                                  <p:stCondLst>
                                    <p:cond delay="500"/>
                                  </p:stCondLst>
                                  <p:childTnLst>
                                    <p:animScale>
                                      <p:cBhvr>
                                        <p:cTn id="18" dur="500" fill="hold"/>
                                        <p:tgtEl>
                                          <p:spTgt spid="7"/>
                                        </p:tgtEl>
                                      </p:cBhvr>
                                      <p:by x="150000" y="150000"/>
                                    </p:animScale>
                                  </p:childTnLst>
                                </p:cTn>
                              </p:par>
                              <p:par>
                                <p:cTn id="19" presetID="6" presetClass="emph" presetSubtype="0" autoRev="1" fill="hold" grpId="0" nodeType="withEffect">
                                  <p:stCondLst>
                                    <p:cond delay="500"/>
                                  </p:stCondLst>
                                  <p:childTnLst>
                                    <p:animScale>
                                      <p:cBhvr>
                                        <p:cTn id="20" dur="5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15" grpId="0"/>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166937" y="2090737"/>
            <a:ext cx="4810125" cy="2676525"/>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239000" y="287430"/>
            <a:ext cx="1596912" cy="523220"/>
          </a:xfrm>
          <a:prstGeom prst="rect">
            <a:avLst/>
          </a:prstGeom>
          <a:noFill/>
        </p:spPr>
        <p:txBody>
          <a:bodyPr wrap="none" rtlCol="0">
            <a:spAutoFit/>
          </a:bodyPr>
          <a:lstStyle/>
          <a:p>
            <a:r>
              <a:rPr lang="en-US" sz="1400"/>
              <a:t>Module 3, Lesson 9</a:t>
            </a:r>
          </a:p>
          <a:p>
            <a:pPr algn="ctr"/>
            <a:r>
              <a:rPr lang="en-US" sz="1400"/>
              <a:t>Fluency</a:t>
            </a:r>
          </a:p>
        </p:txBody>
      </p:sp>
    </p:spTree>
    <p:extLst>
      <p:ext uri="{BB962C8B-B14F-4D97-AF65-F5344CB8AC3E}">
        <p14:creationId xmlns:p14="http://schemas.microsoft.com/office/powerpoint/2010/main" val="399906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52650" y="2071687"/>
            <a:ext cx="4838700" cy="2714625"/>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239000" y="287430"/>
            <a:ext cx="1596912" cy="523220"/>
          </a:xfrm>
          <a:prstGeom prst="rect">
            <a:avLst/>
          </a:prstGeom>
          <a:noFill/>
        </p:spPr>
        <p:txBody>
          <a:bodyPr wrap="none" rtlCol="0">
            <a:spAutoFit/>
          </a:bodyPr>
          <a:lstStyle/>
          <a:p>
            <a:r>
              <a:rPr lang="en-US" sz="1400"/>
              <a:t>Module 3, Lesson 9</a:t>
            </a:r>
          </a:p>
          <a:p>
            <a:pPr algn="ctr"/>
            <a:r>
              <a:rPr lang="en-US" sz="1400"/>
              <a:t>Fluency</a:t>
            </a:r>
          </a:p>
        </p:txBody>
      </p:sp>
    </p:spTree>
    <p:extLst>
      <p:ext uri="{BB962C8B-B14F-4D97-AF65-F5344CB8AC3E}">
        <p14:creationId xmlns:p14="http://schemas.microsoft.com/office/powerpoint/2010/main" val="564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185987" y="2095500"/>
            <a:ext cx="4772025" cy="2667000"/>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239000" y="287430"/>
            <a:ext cx="1596912" cy="523220"/>
          </a:xfrm>
          <a:prstGeom prst="rect">
            <a:avLst/>
          </a:prstGeom>
          <a:noFill/>
        </p:spPr>
        <p:txBody>
          <a:bodyPr wrap="none" rtlCol="0">
            <a:spAutoFit/>
          </a:bodyPr>
          <a:lstStyle/>
          <a:p>
            <a:r>
              <a:rPr lang="en-US" sz="1400"/>
              <a:t>Module 3, Lesson 9</a:t>
            </a:r>
          </a:p>
          <a:p>
            <a:pPr algn="ctr"/>
            <a:r>
              <a:rPr lang="en-US" sz="1400"/>
              <a:t>Fluency</a:t>
            </a:r>
          </a:p>
        </p:txBody>
      </p:sp>
    </p:spTree>
    <p:extLst>
      <p:ext uri="{BB962C8B-B14F-4D97-AF65-F5344CB8AC3E}">
        <p14:creationId xmlns:p14="http://schemas.microsoft.com/office/powerpoint/2010/main" val="412738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166937" y="2090737"/>
            <a:ext cx="4810125" cy="2676525"/>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239000" y="287430"/>
            <a:ext cx="1596912" cy="523220"/>
          </a:xfrm>
          <a:prstGeom prst="rect">
            <a:avLst/>
          </a:prstGeom>
          <a:noFill/>
        </p:spPr>
        <p:txBody>
          <a:bodyPr wrap="none" rtlCol="0">
            <a:spAutoFit/>
          </a:bodyPr>
          <a:lstStyle/>
          <a:p>
            <a:r>
              <a:rPr lang="en-US" sz="1400"/>
              <a:t>Module 3, Lesson 9</a:t>
            </a:r>
          </a:p>
          <a:p>
            <a:pPr algn="ctr"/>
            <a:r>
              <a:rPr lang="en-US" sz="1400"/>
              <a:t>Fluency</a:t>
            </a:r>
          </a:p>
        </p:txBody>
      </p:sp>
    </p:spTree>
    <p:extLst>
      <p:ext uri="{BB962C8B-B14F-4D97-AF65-F5344CB8AC3E}">
        <p14:creationId xmlns:p14="http://schemas.microsoft.com/office/powerpoint/2010/main" val="139241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52650" y="2071687"/>
            <a:ext cx="4838700" cy="2714625"/>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239000" y="287430"/>
            <a:ext cx="1596912" cy="523220"/>
          </a:xfrm>
          <a:prstGeom prst="rect">
            <a:avLst/>
          </a:prstGeom>
          <a:noFill/>
        </p:spPr>
        <p:txBody>
          <a:bodyPr wrap="none" rtlCol="0">
            <a:spAutoFit/>
          </a:bodyPr>
          <a:lstStyle/>
          <a:p>
            <a:r>
              <a:rPr lang="en-US" sz="1400"/>
              <a:t>Module 3, Lesson 9</a:t>
            </a:r>
          </a:p>
          <a:p>
            <a:pPr algn="ctr"/>
            <a:r>
              <a:rPr lang="en-US" sz="1400"/>
              <a:t>Fluency</a:t>
            </a:r>
          </a:p>
        </p:txBody>
      </p:sp>
    </p:spTree>
    <p:extLst>
      <p:ext uri="{BB962C8B-B14F-4D97-AF65-F5344CB8AC3E}">
        <p14:creationId xmlns:p14="http://schemas.microsoft.com/office/powerpoint/2010/main" val="177890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185987" y="2095500"/>
            <a:ext cx="4772025" cy="2667000"/>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239000" y="287430"/>
            <a:ext cx="1596912" cy="523220"/>
          </a:xfrm>
          <a:prstGeom prst="rect">
            <a:avLst/>
          </a:prstGeom>
          <a:noFill/>
        </p:spPr>
        <p:txBody>
          <a:bodyPr wrap="none" rtlCol="0">
            <a:spAutoFit/>
          </a:bodyPr>
          <a:lstStyle/>
          <a:p>
            <a:r>
              <a:rPr lang="en-US" sz="1400"/>
              <a:t>Module 3, Lesson 9</a:t>
            </a:r>
          </a:p>
          <a:p>
            <a:pPr algn="ctr"/>
            <a:r>
              <a:rPr lang="en-US" sz="1400"/>
              <a:t>Fluency</a:t>
            </a:r>
          </a:p>
        </p:txBody>
      </p:sp>
    </p:spTree>
    <p:extLst>
      <p:ext uri="{BB962C8B-B14F-4D97-AF65-F5344CB8AC3E}">
        <p14:creationId xmlns:p14="http://schemas.microsoft.com/office/powerpoint/2010/main" val="310395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3, Lesson 1</a:t>
            </a:r>
          </a:p>
        </p:txBody>
      </p:sp>
      <p:sp>
        <p:nvSpPr>
          <p:cNvPr id="39" name="TextBox 38"/>
          <p:cNvSpPr txBox="1"/>
          <p:nvPr/>
        </p:nvSpPr>
        <p:spPr>
          <a:xfrm>
            <a:off x="1012059" y="1003880"/>
            <a:ext cx="7196081" cy="830997"/>
          </a:xfrm>
          <a:prstGeom prst="rect">
            <a:avLst/>
          </a:prstGeom>
          <a:noFill/>
        </p:spPr>
        <p:txBody>
          <a:bodyPr wrap="square" rtlCol="0">
            <a:spAutoFit/>
          </a:bodyPr>
          <a:lstStyle/>
          <a:p>
            <a:pPr algn="ctr"/>
            <a:r>
              <a:rPr lang="en-US" sz="2400" b="1"/>
              <a:t>With your partner, see if you can find a way to make the red one look longer than the blue one.</a:t>
            </a:r>
            <a:endParaRPr lang="en-US" sz="14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6" name="Picture 2" descr="http://photos.gograph.com/thumbs/CSP/CSP736/k73658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47332"/>
            <a:ext cx="2126999" cy="203941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photos.gograph.com/thumbs/CSP/CSP736/k73658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07975" y="4449228"/>
            <a:ext cx="2286000" cy="20375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24200" y="2758153"/>
            <a:ext cx="2971800" cy="6096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124200" y="3772308"/>
            <a:ext cx="1793875" cy="609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77659188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9</a:t>
            </a:r>
          </a:p>
          <a:p>
            <a:pPr algn="ctr"/>
            <a:r>
              <a:rPr lang="en-US" sz="1400"/>
              <a:t>Fluency</a:t>
            </a:r>
          </a:p>
        </p:txBody>
      </p:sp>
      <p:sp>
        <p:nvSpPr>
          <p:cNvPr id="17" name="TextBox 16"/>
          <p:cNvSpPr txBox="1"/>
          <p:nvPr/>
        </p:nvSpPr>
        <p:spPr>
          <a:xfrm>
            <a:off x="838202" y="951740"/>
            <a:ext cx="7467598" cy="523220"/>
          </a:xfrm>
          <a:prstGeom prst="rect">
            <a:avLst/>
          </a:prstGeom>
          <a:noFill/>
        </p:spPr>
        <p:txBody>
          <a:bodyPr wrap="square" rtlCol="0">
            <a:spAutoFit/>
          </a:bodyPr>
          <a:lstStyle/>
          <a:p>
            <a:pPr algn="ctr"/>
            <a:r>
              <a:rPr lang="en-US" sz="2800" b="1"/>
              <a:t>Roll and Draw 5-Groups</a:t>
            </a:r>
            <a:endParaRPr lang="en-US" sz="8000" b="1"/>
          </a:p>
        </p:txBody>
      </p:sp>
      <p:sp>
        <p:nvSpPr>
          <p:cNvPr id="15" name="TextBox 14"/>
          <p:cNvSpPr txBox="1"/>
          <p:nvPr/>
        </p:nvSpPr>
        <p:spPr>
          <a:xfrm>
            <a:off x="1888637" y="1572640"/>
            <a:ext cx="5366728" cy="707886"/>
          </a:xfrm>
          <a:prstGeom prst="rect">
            <a:avLst/>
          </a:prstGeom>
          <a:noFill/>
        </p:spPr>
        <p:txBody>
          <a:bodyPr wrap="square" rtlCol="0">
            <a:spAutoFit/>
          </a:bodyPr>
          <a:lstStyle/>
          <a:p>
            <a:pPr algn="ctr"/>
            <a:r>
              <a:rPr lang="en-US" sz="2000" b="1">
                <a:solidFill>
                  <a:srgbClr val="0000FF"/>
                </a:solidFill>
              </a:rPr>
              <a:t>Roll the die, count the dots, and then draw the number as a 5-group.</a:t>
            </a:r>
          </a:p>
        </p:txBody>
      </p:sp>
      <p:pic>
        <p:nvPicPr>
          <p:cNvPr id="39938" name="Picture 2" descr="http://www.clipartbest.com/cliparts/pT5/e9M/pT5e9Mdn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53" y="4419600"/>
            <a:ext cx="2331905" cy="2331905"/>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http://clipartgo.com/wp-content/uploads/2016/05/Blue-pencil-clip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265949">
            <a:off x="5887460" y="3656492"/>
            <a:ext cx="2874567" cy="245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90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wipe(down)">
                                      <p:cBhvr>
                                        <p:cTn id="7" dur="580">
                                          <p:stCondLst>
                                            <p:cond delay="0"/>
                                          </p:stCondLst>
                                        </p:cTn>
                                        <p:tgtEl>
                                          <p:spTgt spid="39938"/>
                                        </p:tgtEl>
                                      </p:cBhvr>
                                    </p:animEffect>
                                    <p:anim calcmode="lin" valueType="num">
                                      <p:cBhvr>
                                        <p:cTn id="8" dur="1822" tmFilter="0,0; 0.14,0.36; 0.43,0.73; 0.71,0.91; 1.0,1.0">
                                          <p:stCondLst>
                                            <p:cond delay="0"/>
                                          </p:stCondLst>
                                        </p:cTn>
                                        <p:tgtEl>
                                          <p:spTgt spid="399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9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9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9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9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9938"/>
                                        </p:tgtEl>
                                      </p:cBhvr>
                                      <p:to x="100000" y="60000"/>
                                    </p:animScale>
                                    <p:animScale>
                                      <p:cBhvr>
                                        <p:cTn id="14" dur="166" decel="50000">
                                          <p:stCondLst>
                                            <p:cond delay="676"/>
                                          </p:stCondLst>
                                        </p:cTn>
                                        <p:tgtEl>
                                          <p:spTgt spid="39938"/>
                                        </p:tgtEl>
                                      </p:cBhvr>
                                      <p:to x="100000" y="100000"/>
                                    </p:animScale>
                                    <p:animScale>
                                      <p:cBhvr>
                                        <p:cTn id="15" dur="26">
                                          <p:stCondLst>
                                            <p:cond delay="1312"/>
                                          </p:stCondLst>
                                        </p:cTn>
                                        <p:tgtEl>
                                          <p:spTgt spid="39938"/>
                                        </p:tgtEl>
                                      </p:cBhvr>
                                      <p:to x="100000" y="80000"/>
                                    </p:animScale>
                                    <p:animScale>
                                      <p:cBhvr>
                                        <p:cTn id="16" dur="166" decel="50000">
                                          <p:stCondLst>
                                            <p:cond delay="1338"/>
                                          </p:stCondLst>
                                        </p:cTn>
                                        <p:tgtEl>
                                          <p:spTgt spid="39938"/>
                                        </p:tgtEl>
                                      </p:cBhvr>
                                      <p:to x="100000" y="100000"/>
                                    </p:animScale>
                                    <p:animScale>
                                      <p:cBhvr>
                                        <p:cTn id="17" dur="26">
                                          <p:stCondLst>
                                            <p:cond delay="1642"/>
                                          </p:stCondLst>
                                        </p:cTn>
                                        <p:tgtEl>
                                          <p:spTgt spid="39938"/>
                                        </p:tgtEl>
                                      </p:cBhvr>
                                      <p:to x="100000" y="90000"/>
                                    </p:animScale>
                                    <p:animScale>
                                      <p:cBhvr>
                                        <p:cTn id="18" dur="166" decel="50000">
                                          <p:stCondLst>
                                            <p:cond delay="1668"/>
                                          </p:stCondLst>
                                        </p:cTn>
                                        <p:tgtEl>
                                          <p:spTgt spid="39938"/>
                                        </p:tgtEl>
                                      </p:cBhvr>
                                      <p:to x="100000" y="100000"/>
                                    </p:animScale>
                                    <p:animScale>
                                      <p:cBhvr>
                                        <p:cTn id="19" dur="26">
                                          <p:stCondLst>
                                            <p:cond delay="1808"/>
                                          </p:stCondLst>
                                        </p:cTn>
                                        <p:tgtEl>
                                          <p:spTgt spid="39938"/>
                                        </p:tgtEl>
                                      </p:cBhvr>
                                      <p:to x="100000" y="95000"/>
                                    </p:animScale>
                                    <p:animScale>
                                      <p:cBhvr>
                                        <p:cTn id="20" dur="166" decel="50000">
                                          <p:stCondLst>
                                            <p:cond delay="1834"/>
                                          </p:stCondLst>
                                        </p:cTn>
                                        <p:tgtEl>
                                          <p:spTgt spid="39938"/>
                                        </p:tgtEl>
                                      </p:cBhvr>
                                      <p:to x="100000" y="100000"/>
                                    </p:animScale>
                                  </p:childTnLst>
                                </p:cTn>
                              </p:par>
                              <p:par>
                                <p:cTn id="21" presetID="8" presetClass="emph" presetSubtype="0" fill="hold" nodeType="withEffect">
                                  <p:stCondLst>
                                    <p:cond delay="0"/>
                                  </p:stCondLst>
                                  <p:childTnLst>
                                    <p:animRot by="21600000">
                                      <p:cBhvr>
                                        <p:cTn id="22" dur="2000" fill="hold"/>
                                        <p:tgtEl>
                                          <p:spTgt spid="399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http://clipart-finder.com/data/mini/96-feather_small_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698038"/>
            <a:ext cx="1880127" cy="1795942"/>
          </a:xfrm>
          <a:prstGeom prst="rect">
            <a:avLst/>
          </a:prstGeom>
          <a:noFill/>
          <a:extLst>
            <a:ext uri="{909E8E84-426E-40DD-AFC4-6F175D3DCCD1}">
              <a14:hiddenFill xmlns:a14="http://schemas.microsoft.com/office/drawing/2010/main">
                <a:solidFill>
                  <a:srgbClr val="FFFFFF"/>
                </a:solidFill>
              </a14:hiddenFill>
            </a:ext>
          </a:extLst>
        </p:spPr>
      </p:pic>
      <p:pic>
        <p:nvPicPr>
          <p:cNvPr id="45058" name="Picture 2" descr="https://encrypted-tbn1.gstatic.com/images?q=tbn:ANd9GcTbuOEqvjKzKXzVmsLgD0xt-TWHWgMEFnMLSkTFykCRV867D8gQ0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479" y="4420864"/>
            <a:ext cx="2256321" cy="207311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3, Lesson 9</a:t>
            </a:r>
          </a:p>
        </p:txBody>
      </p:sp>
      <p:sp>
        <p:nvSpPr>
          <p:cNvPr id="16" name="TextBox 15"/>
          <p:cNvSpPr txBox="1"/>
          <p:nvPr/>
        </p:nvSpPr>
        <p:spPr>
          <a:xfrm>
            <a:off x="553476" y="1304598"/>
            <a:ext cx="7950459" cy="1754326"/>
          </a:xfrm>
          <a:prstGeom prst="rect">
            <a:avLst/>
          </a:prstGeom>
          <a:noFill/>
        </p:spPr>
        <p:txBody>
          <a:bodyPr wrap="square" rtlCol="0">
            <a:spAutoFit/>
          </a:bodyPr>
          <a:lstStyle/>
          <a:p>
            <a:pPr algn="ctr"/>
            <a:r>
              <a:rPr lang="en-US" sz="2400" b="1"/>
              <a:t>I am lighter than _______, but I am heavier than _______.</a:t>
            </a:r>
          </a:p>
          <a:p>
            <a:pPr algn="ctr"/>
            <a:endParaRPr lang="en-US" sz="2400" b="1"/>
          </a:p>
          <a:p>
            <a:pPr algn="ctr"/>
            <a:r>
              <a:rPr lang="en-US" sz="2000" b="1"/>
              <a:t>Draw two things on your paper that would make this sentence true for you.  Show your picture to your partner.  Does he or she agree with you?  How much do you think you weigh?</a:t>
            </a:r>
            <a:endParaRPr lang="en-US" sz="1400" b="1"/>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6881838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9</a:t>
            </a:r>
          </a:p>
        </p:txBody>
      </p:sp>
      <p:sp>
        <p:nvSpPr>
          <p:cNvPr id="39" name="TextBox 38"/>
          <p:cNvSpPr txBox="1"/>
          <p:nvPr/>
        </p:nvSpPr>
        <p:spPr>
          <a:xfrm>
            <a:off x="995500" y="990600"/>
            <a:ext cx="7152999" cy="1569660"/>
          </a:xfrm>
          <a:prstGeom prst="rect">
            <a:avLst/>
          </a:prstGeom>
          <a:noFill/>
        </p:spPr>
        <p:txBody>
          <a:bodyPr wrap="square" rtlCol="0">
            <a:spAutoFit/>
          </a:bodyPr>
          <a:lstStyle/>
          <a:p>
            <a:pPr algn="ctr"/>
            <a:r>
              <a:rPr lang="en-US" sz="2400" b="1"/>
              <a:t>Sometimes, when we are comparing the weights of things that are almost the same, it is hard to tell which is lighter and which is heavier.  Can you give me an example from yesterday?</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200400" y="2857123"/>
            <a:ext cx="2819400" cy="3286704"/>
          </a:xfrm>
          <a:prstGeom prst="rect">
            <a:avLst/>
          </a:prstGeom>
        </p:spPr>
      </p:pic>
      <p:pic>
        <p:nvPicPr>
          <p:cNvPr id="46084" name="Picture 4" descr="http://www.clker.com/cliparts/c/a/H/U/0/q/marker-yellow-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3962400"/>
            <a:ext cx="609600" cy="893483"/>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http://clipartion.com/wp-content/uploads/2015/10/free-to-use-amp-public-domain-pencil-clip-ar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640960">
            <a:off x="3129373" y="4104283"/>
            <a:ext cx="1056047" cy="7920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31357209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9</a:t>
            </a:r>
          </a:p>
        </p:txBody>
      </p:sp>
      <p:sp>
        <p:nvSpPr>
          <p:cNvPr id="39" name="TextBox 38"/>
          <p:cNvSpPr txBox="1"/>
          <p:nvPr/>
        </p:nvSpPr>
        <p:spPr>
          <a:xfrm>
            <a:off x="706075" y="788026"/>
            <a:ext cx="7731850" cy="1569660"/>
          </a:xfrm>
          <a:prstGeom prst="rect">
            <a:avLst/>
          </a:prstGeom>
          <a:noFill/>
        </p:spPr>
        <p:txBody>
          <a:bodyPr wrap="square" rtlCol="0">
            <a:spAutoFit/>
          </a:bodyPr>
          <a:lstStyle/>
          <a:p>
            <a:pPr algn="ctr"/>
            <a:r>
              <a:rPr lang="en-US" sz="2400" b="1"/>
              <a:t>We have a special tool that can help us find out which object is lighter and which is heavier or if they are the same weight.  It is called a </a:t>
            </a:r>
            <a:r>
              <a:rPr lang="en-US" sz="2400" b="1" u="sng"/>
              <a:t>balance scale</a:t>
            </a:r>
            <a:r>
              <a:rPr lang="en-US" sz="2400" b="1"/>
              <a:t> or a </a:t>
            </a:r>
            <a:r>
              <a:rPr lang="en-US" sz="2400" b="1" u="sng"/>
              <a:t>balance</a:t>
            </a:r>
            <a:r>
              <a:rPr lang="en-US" sz="2400" b="1"/>
              <a:t>.  What do you know about a balance?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7106" name="Picture 2" descr="http://static.fishersci.com/cmsassets/images/domain/ScienceEducation/Ohaus/School_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2747174"/>
            <a:ext cx="5562600" cy="32263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942694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9</a:t>
            </a:r>
          </a:p>
        </p:txBody>
      </p:sp>
      <p:sp>
        <p:nvSpPr>
          <p:cNvPr id="39" name="TextBox 38"/>
          <p:cNvSpPr txBox="1"/>
          <p:nvPr/>
        </p:nvSpPr>
        <p:spPr>
          <a:xfrm>
            <a:off x="1010875" y="1136215"/>
            <a:ext cx="7122250" cy="830997"/>
          </a:xfrm>
          <a:prstGeom prst="rect">
            <a:avLst/>
          </a:prstGeom>
          <a:noFill/>
        </p:spPr>
        <p:txBody>
          <a:bodyPr wrap="square" rtlCol="0">
            <a:spAutoFit/>
          </a:bodyPr>
          <a:lstStyle/>
          <a:p>
            <a:pPr algn="ctr"/>
            <a:r>
              <a:rPr lang="en-US" sz="2400" b="1"/>
              <a:t>If I were to put a cotton ball on one side and an eraser on the other side, what would happen?  Let’s try it!</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7106" name="Picture 2" descr="http://static.fishersci.com/cmsassets/images/domain/ScienceEducation/Ohaus/School_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2612265"/>
            <a:ext cx="5562600" cy="32263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44178583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9</a:t>
            </a:r>
          </a:p>
        </p:txBody>
      </p:sp>
      <p:sp>
        <p:nvSpPr>
          <p:cNvPr id="39" name="TextBox 38"/>
          <p:cNvSpPr txBox="1"/>
          <p:nvPr/>
        </p:nvSpPr>
        <p:spPr>
          <a:xfrm>
            <a:off x="541407" y="1676400"/>
            <a:ext cx="2799125" cy="2677656"/>
          </a:xfrm>
          <a:prstGeom prst="rect">
            <a:avLst/>
          </a:prstGeom>
          <a:noFill/>
        </p:spPr>
        <p:txBody>
          <a:bodyPr wrap="square" rtlCol="0">
            <a:spAutoFit/>
          </a:bodyPr>
          <a:lstStyle/>
          <a:p>
            <a:pPr algn="ctr"/>
            <a:r>
              <a:rPr lang="en-US" sz="2400" b="1"/>
              <a:t>I’m going to draw what our balance showed.</a:t>
            </a:r>
          </a:p>
          <a:p>
            <a:pPr algn="ctr"/>
            <a:endParaRPr lang="en-US" sz="2400" b="1"/>
          </a:p>
          <a:p>
            <a:pPr algn="ctr"/>
            <a:r>
              <a:rPr lang="en-US" sz="2400" b="1"/>
              <a:t>Let’s try some more!  We will predict, test, and record.</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3729539" y="838578"/>
            <a:ext cx="4514850" cy="4981575"/>
          </a:xfrm>
          <a:prstGeom prst="rect">
            <a:avLst/>
          </a:prstGeom>
        </p:spPr>
      </p:pic>
      <p:pic>
        <p:nvPicPr>
          <p:cNvPr id="50178" name="Picture 2" descr="http://www.epiconline.org/wp-content/uploads/2016/04/WeLoveMat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186" y="5274924"/>
            <a:ext cx="1386509" cy="12062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epiconline.org/wp-content/uploads/2016/04/WeLoveMat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1499" y="5274924"/>
            <a:ext cx="1386509" cy="12062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13691795"/>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9</a:t>
            </a:r>
          </a:p>
        </p:txBody>
      </p:sp>
      <p:sp>
        <p:nvSpPr>
          <p:cNvPr id="39" name="TextBox 38"/>
          <p:cNvSpPr txBox="1"/>
          <p:nvPr/>
        </p:nvSpPr>
        <p:spPr>
          <a:xfrm>
            <a:off x="419299" y="1099818"/>
            <a:ext cx="3123803" cy="5447645"/>
          </a:xfrm>
          <a:prstGeom prst="rect">
            <a:avLst/>
          </a:prstGeom>
          <a:noFill/>
        </p:spPr>
        <p:txBody>
          <a:bodyPr wrap="square" rtlCol="0">
            <a:spAutoFit/>
          </a:bodyPr>
          <a:lstStyle/>
          <a:p>
            <a:pPr algn="ctr"/>
            <a:r>
              <a:rPr lang="en-US" b="1"/>
              <a:t>In small groups, you will be comparing the weights of several pairs of things.  Take turns.</a:t>
            </a:r>
          </a:p>
          <a:p>
            <a:pPr algn="ctr"/>
            <a:endParaRPr lang="en-US" b="1"/>
          </a:p>
          <a:p>
            <a:pPr algn="ctr"/>
            <a:r>
              <a:rPr lang="en-US" b="1"/>
              <a:t>Student A chooses two things to compare.  Test them by just holding them and guessing which is heavier.  Pass them around so your friends get a chance to guess, too!</a:t>
            </a:r>
          </a:p>
          <a:p>
            <a:pPr algn="ctr"/>
            <a:endParaRPr lang="en-US" b="1"/>
          </a:p>
          <a:p>
            <a:pPr algn="ctr"/>
            <a:r>
              <a:rPr lang="en-US" b="1"/>
              <a:t>Student A puts the objects on the balance to test them.  Everyone records the results.  Then, it will be the next person’s turn!</a:t>
            </a:r>
          </a:p>
          <a:p>
            <a:pPr algn="ctr"/>
            <a:endParaRPr lang="en-US" b="1"/>
          </a:p>
          <a:p>
            <a:pPr algn="ctr"/>
            <a:endParaRPr lang="en-US" sz="24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3810000" y="1097655"/>
            <a:ext cx="4514850" cy="4981575"/>
          </a:xfrm>
          <a:prstGeom prst="rect">
            <a:avLst/>
          </a:prstGeom>
        </p:spPr>
      </p:pic>
      <p:sp>
        <p:nvSpPr>
          <p:cNvPr id="3" name="TextBox 2"/>
          <p:cNvSpPr txBox="1"/>
          <p:nvPr/>
        </p:nvSpPr>
        <p:spPr>
          <a:xfrm rot="21137196">
            <a:off x="182843" y="333721"/>
            <a:ext cx="1945148" cy="584775"/>
          </a:xfrm>
          <a:prstGeom prst="rect">
            <a:avLst/>
          </a:prstGeom>
          <a:noFill/>
        </p:spPr>
        <p:txBody>
          <a:bodyPr wrap="none" rtlCol="0">
            <a:spAutoFit/>
          </a:bodyPr>
          <a:lstStyle/>
          <a:p>
            <a:r>
              <a:rPr lang="en-US" sz="3200" b="1">
                <a:solidFill>
                  <a:srgbClr val="FF0000"/>
                </a:solidFill>
              </a:rPr>
              <a:t>Your Turn!</a:t>
            </a:r>
          </a:p>
        </p:txBody>
      </p:sp>
      <p:pic>
        <p:nvPicPr>
          <p:cNvPr id="13" name="Picture 2" descr="http://www.epiconline.org/wp-content/uploads/2016/04/WeLoveMat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1499" y="5274924"/>
            <a:ext cx="1386509" cy="12062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businessstickers.com/style8l.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8435" y="471405"/>
            <a:ext cx="572820" cy="55618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379556723"/>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19853" y="1866900"/>
            <a:ext cx="7195133" cy="1866900"/>
          </a:xfrm>
          <a:prstGeom prst="rect">
            <a:avLst/>
          </a:prstGeom>
        </p:spPr>
      </p:pic>
      <p:sp>
        <p:nvSpPr>
          <p:cNvPr id="8" name="Rectangle 7"/>
          <p:cNvSpPr/>
          <p:nvPr/>
        </p:nvSpPr>
        <p:spPr>
          <a:xfrm>
            <a:off x="4573656" y="1752600"/>
            <a:ext cx="3494019" cy="1047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177035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8559" y="914400"/>
            <a:ext cx="6225975" cy="4524315"/>
          </a:xfrm>
          <a:prstGeom prst="rect">
            <a:avLst/>
          </a:prstGeom>
          <a:noFill/>
        </p:spPr>
        <p:txBody>
          <a:bodyPr wrap="square" rtlCol="0">
            <a:spAutoFit/>
          </a:bodyPr>
          <a:lstStyle/>
          <a:p>
            <a:pPr algn="ctr"/>
            <a:r>
              <a:rPr lang="en-US" sz="4800" b="1">
                <a:latin typeface="Kristen ITC" panose="03050502040202030202" pitchFamily="66" charset="0"/>
              </a:rPr>
              <a:t>Lesson 10</a:t>
            </a:r>
            <a:endParaRPr lang="en-US" sz="1050">
              <a:latin typeface="Kristen ITC" panose="03050502040202030202" pitchFamily="66" charset="0"/>
            </a:endParaRPr>
          </a:p>
          <a:p>
            <a:pPr algn="ctr"/>
            <a:endParaRPr lang="en-US" sz="4000">
              <a:latin typeface="Kristen ITC" panose="03050502040202030202" pitchFamily="66" charset="0"/>
            </a:endParaRPr>
          </a:p>
          <a:p>
            <a:pPr algn="ctr"/>
            <a:r>
              <a:rPr lang="en-US" sz="3600">
                <a:latin typeface="Kristen ITC" panose="03050502040202030202" pitchFamily="66" charset="0"/>
              </a:rPr>
              <a:t>I can compare the weight of an object to a set of unit weights on a balance scale.</a:t>
            </a:r>
            <a:endParaRPr lang="en-US" sz="24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58131345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10</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09723" y="3965688"/>
            <a:ext cx="535724" cy="923330"/>
          </a:xfrm>
          <a:prstGeom prst="rect">
            <a:avLst/>
          </a:prstGeom>
          <a:noFill/>
        </p:spPr>
        <p:txBody>
          <a:bodyPr wrap="none" rtlCol="0">
            <a:spAutoFit/>
          </a:bodyPr>
          <a:lstStyle/>
          <a:p>
            <a:pPr algn="ctr"/>
            <a:r>
              <a:rPr lang="en-US" sz="5400" b="1"/>
              <a:t>1</a:t>
            </a:r>
          </a:p>
        </p:txBody>
      </p:sp>
      <p:sp>
        <p:nvSpPr>
          <p:cNvPr id="17" name="TextBox 16"/>
          <p:cNvSpPr txBox="1"/>
          <p:nvPr/>
        </p:nvSpPr>
        <p:spPr>
          <a:xfrm>
            <a:off x="5181600" y="3962400"/>
            <a:ext cx="535724" cy="923330"/>
          </a:xfrm>
          <a:prstGeom prst="rect">
            <a:avLst/>
          </a:prstGeom>
          <a:noFill/>
        </p:spPr>
        <p:txBody>
          <a:bodyPr wrap="none" rtlCol="0">
            <a:spAutoFit/>
          </a:bodyPr>
          <a:lstStyle/>
          <a:p>
            <a:pPr algn="ctr"/>
            <a:r>
              <a:rPr lang="en-US" sz="5400" b="1"/>
              <a:t>3</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327878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3, Lesson 1</a:t>
            </a:r>
          </a:p>
        </p:txBody>
      </p:sp>
      <p:sp>
        <p:nvSpPr>
          <p:cNvPr id="39" name="TextBox 38"/>
          <p:cNvSpPr txBox="1"/>
          <p:nvPr/>
        </p:nvSpPr>
        <p:spPr>
          <a:xfrm>
            <a:off x="973959" y="1206515"/>
            <a:ext cx="7196081" cy="1323439"/>
          </a:xfrm>
          <a:prstGeom prst="rect">
            <a:avLst/>
          </a:prstGeom>
          <a:noFill/>
        </p:spPr>
        <p:txBody>
          <a:bodyPr wrap="square" rtlCol="0">
            <a:spAutoFit/>
          </a:bodyPr>
          <a:lstStyle/>
          <a:p>
            <a:pPr algn="ctr"/>
            <a:r>
              <a:rPr lang="en-US" sz="2000" b="1"/>
              <a:t>This activity reminds me of the number work we did with counters.  Remember, even when we moved our counters around in different ways, we still had the same number of things.  How is that similar to what we just did?</a:t>
            </a:r>
            <a:endParaRPr lang="en-US" sz="12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6" name="Picture 2" descr="http://photos.gograph.com/thumbs/CSP/CSP736/k73658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47332"/>
            <a:ext cx="2126999" cy="203941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photos.gograph.com/thumbs/CSP/CSP736/k73658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07975" y="4449228"/>
            <a:ext cx="2286000" cy="203752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7066359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10</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09723" y="3965688"/>
            <a:ext cx="535724" cy="923330"/>
          </a:xfrm>
          <a:prstGeom prst="rect">
            <a:avLst/>
          </a:prstGeom>
          <a:noFill/>
        </p:spPr>
        <p:txBody>
          <a:bodyPr wrap="none" rtlCol="0">
            <a:spAutoFit/>
          </a:bodyPr>
          <a:lstStyle/>
          <a:p>
            <a:pPr algn="ctr"/>
            <a:r>
              <a:rPr lang="en-US" sz="5400" b="1"/>
              <a:t>3</a:t>
            </a:r>
          </a:p>
        </p:txBody>
      </p:sp>
      <p:sp>
        <p:nvSpPr>
          <p:cNvPr id="17" name="TextBox 16"/>
          <p:cNvSpPr txBox="1"/>
          <p:nvPr/>
        </p:nvSpPr>
        <p:spPr>
          <a:xfrm>
            <a:off x="5181600" y="3962400"/>
            <a:ext cx="535724" cy="923330"/>
          </a:xfrm>
          <a:prstGeom prst="rect">
            <a:avLst/>
          </a:prstGeom>
          <a:noFill/>
        </p:spPr>
        <p:txBody>
          <a:bodyPr wrap="none" rtlCol="0">
            <a:spAutoFit/>
          </a:bodyPr>
          <a:lstStyle/>
          <a:p>
            <a:pPr algn="ctr"/>
            <a:r>
              <a:rPr lang="en-US" sz="5400" b="1"/>
              <a:t>1</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253360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10</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09723" y="3965688"/>
            <a:ext cx="535724" cy="923330"/>
          </a:xfrm>
          <a:prstGeom prst="rect">
            <a:avLst/>
          </a:prstGeom>
          <a:noFill/>
        </p:spPr>
        <p:txBody>
          <a:bodyPr wrap="none" rtlCol="0">
            <a:spAutoFit/>
          </a:bodyPr>
          <a:lstStyle/>
          <a:p>
            <a:pPr algn="ctr"/>
            <a:r>
              <a:rPr lang="en-US" sz="5400" b="1"/>
              <a:t>4</a:t>
            </a:r>
          </a:p>
        </p:txBody>
      </p:sp>
      <p:sp>
        <p:nvSpPr>
          <p:cNvPr id="17" name="TextBox 16"/>
          <p:cNvSpPr txBox="1"/>
          <p:nvPr/>
        </p:nvSpPr>
        <p:spPr>
          <a:xfrm>
            <a:off x="5181600" y="3962400"/>
            <a:ext cx="535724" cy="923330"/>
          </a:xfrm>
          <a:prstGeom prst="rect">
            <a:avLst/>
          </a:prstGeom>
          <a:noFill/>
        </p:spPr>
        <p:txBody>
          <a:bodyPr wrap="none" rtlCol="0">
            <a:spAutoFit/>
          </a:bodyPr>
          <a:lstStyle/>
          <a:p>
            <a:pPr algn="ctr"/>
            <a:r>
              <a:rPr lang="en-US" sz="5400" b="1"/>
              <a:t>7</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193211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10</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09723" y="3965688"/>
            <a:ext cx="535724" cy="923330"/>
          </a:xfrm>
          <a:prstGeom prst="rect">
            <a:avLst/>
          </a:prstGeom>
          <a:noFill/>
        </p:spPr>
        <p:txBody>
          <a:bodyPr wrap="none" rtlCol="0">
            <a:spAutoFit/>
          </a:bodyPr>
          <a:lstStyle/>
          <a:p>
            <a:pPr algn="ctr"/>
            <a:r>
              <a:rPr lang="en-US" sz="5400" b="1"/>
              <a:t>6</a:t>
            </a:r>
          </a:p>
        </p:txBody>
      </p:sp>
      <p:sp>
        <p:nvSpPr>
          <p:cNvPr id="17" name="TextBox 16"/>
          <p:cNvSpPr txBox="1"/>
          <p:nvPr/>
        </p:nvSpPr>
        <p:spPr>
          <a:xfrm>
            <a:off x="5181600" y="3962400"/>
            <a:ext cx="535724" cy="923330"/>
          </a:xfrm>
          <a:prstGeom prst="rect">
            <a:avLst/>
          </a:prstGeom>
          <a:noFill/>
        </p:spPr>
        <p:txBody>
          <a:bodyPr wrap="none" rtlCol="0">
            <a:spAutoFit/>
          </a:bodyPr>
          <a:lstStyle/>
          <a:p>
            <a:pPr algn="ctr"/>
            <a:r>
              <a:rPr lang="en-US" sz="5400" b="1"/>
              <a:t>9</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74572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10</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134195" y="3965688"/>
            <a:ext cx="886781" cy="923330"/>
          </a:xfrm>
          <a:prstGeom prst="rect">
            <a:avLst/>
          </a:prstGeom>
          <a:noFill/>
        </p:spPr>
        <p:txBody>
          <a:bodyPr wrap="none" rtlCol="0">
            <a:spAutoFit/>
          </a:bodyPr>
          <a:lstStyle/>
          <a:p>
            <a:pPr algn="ctr"/>
            <a:r>
              <a:rPr lang="en-US" sz="5400" b="1"/>
              <a:t>10</a:t>
            </a:r>
          </a:p>
        </p:txBody>
      </p:sp>
      <p:sp>
        <p:nvSpPr>
          <p:cNvPr id="17" name="TextBox 16"/>
          <p:cNvSpPr txBox="1"/>
          <p:nvPr/>
        </p:nvSpPr>
        <p:spPr>
          <a:xfrm>
            <a:off x="5181600" y="3962400"/>
            <a:ext cx="535724" cy="923330"/>
          </a:xfrm>
          <a:prstGeom prst="rect">
            <a:avLst/>
          </a:prstGeom>
          <a:noFill/>
        </p:spPr>
        <p:txBody>
          <a:bodyPr wrap="none" rtlCol="0">
            <a:spAutoFit/>
          </a:bodyPr>
          <a:lstStyle/>
          <a:p>
            <a:pPr algn="ctr"/>
            <a:r>
              <a:rPr lang="en-US" sz="5400" b="1"/>
              <a:t>6</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52562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10</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09723" y="3965688"/>
            <a:ext cx="535724" cy="923330"/>
          </a:xfrm>
          <a:prstGeom prst="rect">
            <a:avLst/>
          </a:prstGeom>
          <a:noFill/>
        </p:spPr>
        <p:txBody>
          <a:bodyPr wrap="none" rtlCol="0">
            <a:spAutoFit/>
          </a:bodyPr>
          <a:lstStyle/>
          <a:p>
            <a:pPr algn="ctr"/>
            <a:r>
              <a:rPr lang="en-US" sz="5400" b="1"/>
              <a:t>9</a:t>
            </a:r>
          </a:p>
        </p:txBody>
      </p:sp>
      <p:sp>
        <p:nvSpPr>
          <p:cNvPr id="17" name="TextBox 16"/>
          <p:cNvSpPr txBox="1"/>
          <p:nvPr/>
        </p:nvSpPr>
        <p:spPr>
          <a:xfrm>
            <a:off x="4627187" y="3962400"/>
            <a:ext cx="1644553" cy="923330"/>
          </a:xfrm>
          <a:prstGeom prst="rect">
            <a:avLst/>
          </a:prstGeom>
          <a:noFill/>
        </p:spPr>
        <p:txBody>
          <a:bodyPr wrap="none" rtlCol="0">
            <a:spAutoFit/>
          </a:bodyPr>
          <a:lstStyle/>
          <a:p>
            <a:pPr algn="ctr"/>
            <a:r>
              <a:rPr lang="en-US" sz="5400" b="1"/>
              <a:t>ten 3</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162654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10</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90763" y="3965688"/>
            <a:ext cx="1373645" cy="769441"/>
          </a:xfrm>
          <a:prstGeom prst="rect">
            <a:avLst/>
          </a:prstGeom>
          <a:noFill/>
        </p:spPr>
        <p:txBody>
          <a:bodyPr wrap="none" rtlCol="0">
            <a:spAutoFit/>
          </a:bodyPr>
          <a:lstStyle/>
          <a:p>
            <a:pPr algn="ctr"/>
            <a:r>
              <a:rPr lang="en-US" sz="4400" b="1"/>
              <a:t>ten 2</a:t>
            </a:r>
          </a:p>
        </p:txBody>
      </p:sp>
      <p:sp>
        <p:nvSpPr>
          <p:cNvPr id="17" name="TextBox 16"/>
          <p:cNvSpPr txBox="1"/>
          <p:nvPr/>
        </p:nvSpPr>
        <p:spPr>
          <a:xfrm>
            <a:off x="4762640" y="3962400"/>
            <a:ext cx="1373645" cy="769441"/>
          </a:xfrm>
          <a:prstGeom prst="rect">
            <a:avLst/>
          </a:prstGeom>
          <a:noFill/>
        </p:spPr>
        <p:txBody>
          <a:bodyPr wrap="none" rtlCol="0">
            <a:spAutoFit/>
          </a:bodyPr>
          <a:lstStyle/>
          <a:p>
            <a:pPr algn="ctr"/>
            <a:r>
              <a:rPr lang="en-US" sz="4400" b="1"/>
              <a:t>ten 5</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80441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10</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90763" y="3965688"/>
            <a:ext cx="1373646" cy="769441"/>
          </a:xfrm>
          <a:prstGeom prst="rect">
            <a:avLst/>
          </a:prstGeom>
          <a:noFill/>
        </p:spPr>
        <p:txBody>
          <a:bodyPr wrap="none" rtlCol="0">
            <a:spAutoFit/>
          </a:bodyPr>
          <a:lstStyle/>
          <a:p>
            <a:pPr algn="ctr"/>
            <a:r>
              <a:rPr lang="en-US" sz="4400" b="1"/>
              <a:t>ten 4</a:t>
            </a:r>
          </a:p>
        </p:txBody>
      </p:sp>
      <p:sp>
        <p:nvSpPr>
          <p:cNvPr id="17" name="TextBox 16"/>
          <p:cNvSpPr txBox="1"/>
          <p:nvPr/>
        </p:nvSpPr>
        <p:spPr>
          <a:xfrm>
            <a:off x="4762640" y="3962400"/>
            <a:ext cx="1373646" cy="769441"/>
          </a:xfrm>
          <a:prstGeom prst="rect">
            <a:avLst/>
          </a:prstGeom>
          <a:noFill/>
        </p:spPr>
        <p:txBody>
          <a:bodyPr wrap="none" rtlCol="0">
            <a:spAutoFit/>
          </a:bodyPr>
          <a:lstStyle/>
          <a:p>
            <a:pPr algn="ctr"/>
            <a:r>
              <a:rPr lang="en-US" sz="4400" b="1"/>
              <a:t>ten 8</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396874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10</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90763" y="3965688"/>
            <a:ext cx="1373646" cy="769441"/>
          </a:xfrm>
          <a:prstGeom prst="rect">
            <a:avLst/>
          </a:prstGeom>
          <a:noFill/>
        </p:spPr>
        <p:txBody>
          <a:bodyPr wrap="none" rtlCol="0">
            <a:spAutoFit/>
          </a:bodyPr>
          <a:lstStyle/>
          <a:p>
            <a:pPr algn="ctr"/>
            <a:r>
              <a:rPr lang="en-US" sz="4400" b="1"/>
              <a:t>ten 7</a:t>
            </a:r>
          </a:p>
        </p:txBody>
      </p:sp>
      <p:sp>
        <p:nvSpPr>
          <p:cNvPr id="17" name="TextBox 16"/>
          <p:cNvSpPr txBox="1"/>
          <p:nvPr/>
        </p:nvSpPr>
        <p:spPr>
          <a:xfrm>
            <a:off x="4650430" y="3962400"/>
            <a:ext cx="1598066" cy="769441"/>
          </a:xfrm>
          <a:prstGeom prst="rect">
            <a:avLst/>
          </a:prstGeom>
          <a:noFill/>
        </p:spPr>
        <p:txBody>
          <a:bodyPr wrap="none" rtlCol="0">
            <a:spAutoFit/>
          </a:bodyPr>
          <a:lstStyle/>
          <a:p>
            <a:pPr algn="ctr"/>
            <a:r>
              <a:rPr lang="en-US" sz="4400" b="1"/>
              <a:t>2 tens</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94418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7421" y="1061561"/>
            <a:ext cx="6705600" cy="707886"/>
          </a:xfrm>
          <a:prstGeom prst="rect">
            <a:avLst/>
          </a:prstGeom>
          <a:noFill/>
        </p:spPr>
        <p:txBody>
          <a:bodyPr wrap="square" rtlCol="0">
            <a:spAutoFit/>
          </a:bodyPr>
          <a:lstStyle/>
          <a:p>
            <a:pPr algn="ctr"/>
            <a:r>
              <a:rPr lang="en-US" sz="2000" b="1"/>
              <a:t>Start counting at the number under the green dot, and stop counting at the number under the red dot.</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10</a:t>
            </a:r>
          </a:p>
          <a:p>
            <a:pPr algn="ctr"/>
            <a:r>
              <a:rPr lang="en-US" sz="1400"/>
              <a:t>Fluency</a:t>
            </a:r>
          </a:p>
        </p:txBody>
      </p:sp>
      <p:sp>
        <p:nvSpPr>
          <p:cNvPr id="15" name="TextBox 14"/>
          <p:cNvSpPr txBox="1"/>
          <p:nvPr/>
        </p:nvSpPr>
        <p:spPr>
          <a:xfrm>
            <a:off x="838202" y="524861"/>
            <a:ext cx="7467598" cy="523220"/>
          </a:xfrm>
          <a:prstGeom prst="rect">
            <a:avLst/>
          </a:prstGeom>
          <a:noFill/>
        </p:spPr>
        <p:txBody>
          <a:bodyPr wrap="square" rtlCol="0">
            <a:spAutoFit/>
          </a:bodyPr>
          <a:lstStyle/>
          <a:p>
            <a:pPr algn="ctr"/>
            <a:r>
              <a:rPr lang="en-US" sz="2800" b="1"/>
              <a:t>Green Light, Red Light</a:t>
            </a:r>
            <a:endParaRPr lang="en-US" sz="8000" b="1"/>
          </a:p>
        </p:txBody>
      </p:sp>
      <p:sp>
        <p:nvSpPr>
          <p:cNvPr id="4" name="Oval 3"/>
          <p:cNvSpPr/>
          <p:nvPr/>
        </p:nvSpPr>
        <p:spPr>
          <a:xfrm>
            <a:off x="2927659" y="2575827"/>
            <a:ext cx="1350474" cy="1295400"/>
          </a:xfrm>
          <a:prstGeom prst="ellips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74225" y="2575827"/>
            <a:ext cx="1350474" cy="1295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90763" y="3965688"/>
            <a:ext cx="1373646" cy="769441"/>
          </a:xfrm>
          <a:prstGeom prst="rect">
            <a:avLst/>
          </a:prstGeom>
          <a:noFill/>
        </p:spPr>
        <p:txBody>
          <a:bodyPr wrap="none" rtlCol="0">
            <a:spAutoFit/>
          </a:bodyPr>
          <a:lstStyle/>
          <a:p>
            <a:pPr algn="ctr"/>
            <a:r>
              <a:rPr lang="en-US" sz="4400" b="1"/>
              <a:t>ten 6</a:t>
            </a:r>
          </a:p>
        </p:txBody>
      </p:sp>
      <p:sp>
        <p:nvSpPr>
          <p:cNvPr id="17" name="TextBox 16"/>
          <p:cNvSpPr txBox="1"/>
          <p:nvPr/>
        </p:nvSpPr>
        <p:spPr>
          <a:xfrm>
            <a:off x="4762640" y="3962400"/>
            <a:ext cx="1373646" cy="769441"/>
          </a:xfrm>
          <a:prstGeom prst="rect">
            <a:avLst/>
          </a:prstGeom>
          <a:noFill/>
        </p:spPr>
        <p:txBody>
          <a:bodyPr wrap="none" rtlCol="0">
            <a:spAutoFit/>
          </a:bodyPr>
          <a:lstStyle/>
          <a:p>
            <a:pPr algn="ctr"/>
            <a:r>
              <a:rPr lang="en-US" sz="4400" b="1"/>
              <a:t>ten 3</a:t>
            </a:r>
          </a:p>
        </p:txBody>
      </p:sp>
      <p:pic>
        <p:nvPicPr>
          <p:cNvPr id="9" name="Picture 8"/>
          <p:cNvPicPr>
            <a:picLocks noChangeAspect="1"/>
          </p:cNvPicPr>
          <p:nvPr/>
        </p:nvPicPr>
        <p:blipFill>
          <a:blip r:embed="rId4"/>
          <a:stretch>
            <a:fillRect/>
          </a:stretch>
        </p:blipFill>
        <p:spPr>
          <a:xfrm>
            <a:off x="7553403" y="3818192"/>
            <a:ext cx="1242953" cy="2723918"/>
          </a:xfrm>
          <a:prstGeom prst="rect">
            <a:avLst/>
          </a:prstGeom>
        </p:spPr>
      </p:pic>
      <p:pic>
        <p:nvPicPr>
          <p:cNvPr id="10" name="Picture 9"/>
          <p:cNvPicPr>
            <a:picLocks noChangeAspect="1"/>
          </p:cNvPicPr>
          <p:nvPr/>
        </p:nvPicPr>
        <p:blipFill>
          <a:blip r:embed="rId5"/>
          <a:stretch>
            <a:fillRect/>
          </a:stretch>
        </p:blipFill>
        <p:spPr>
          <a:xfrm>
            <a:off x="388949" y="3818192"/>
            <a:ext cx="1202557" cy="2722272"/>
          </a:xfrm>
          <a:prstGeom prst="rect">
            <a:avLst/>
          </a:prstGeom>
        </p:spPr>
      </p:pic>
    </p:spTree>
    <p:extLst>
      <p:ext uri="{BB962C8B-B14F-4D97-AF65-F5344CB8AC3E}">
        <p14:creationId xmlns:p14="http://schemas.microsoft.com/office/powerpoint/2010/main" val="423078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839008"/>
            <a:ext cx="7467598" cy="523220"/>
          </a:xfrm>
          <a:prstGeom prst="rect">
            <a:avLst/>
          </a:prstGeom>
          <a:noFill/>
        </p:spPr>
        <p:txBody>
          <a:bodyPr wrap="square" rtlCol="0">
            <a:spAutoFit/>
          </a:bodyPr>
          <a:lstStyle/>
          <a:p>
            <a:pPr algn="ctr"/>
            <a:r>
              <a:rPr lang="en-US" sz="2800" b="1"/>
              <a:t>Make It Equal</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219201" y="1629863"/>
            <a:ext cx="6705600" cy="1754326"/>
          </a:xfrm>
          <a:prstGeom prst="rect">
            <a:avLst/>
          </a:prstGeom>
          <a:noFill/>
        </p:spPr>
        <p:txBody>
          <a:bodyPr wrap="square" rtlCol="0">
            <a:spAutoFit/>
          </a:bodyPr>
          <a:lstStyle/>
          <a:p>
            <a:pPr algn="ctr"/>
            <a:r>
              <a:rPr lang="en-US" b="1">
                <a:solidFill>
                  <a:srgbClr val="16A6AA"/>
                </a:solidFill>
              </a:rPr>
              <a:t>Equal means </a:t>
            </a:r>
            <a:r>
              <a:rPr lang="en-US" b="1" i="1">
                <a:solidFill>
                  <a:srgbClr val="16A6AA"/>
                </a:solidFill>
              </a:rPr>
              <a:t>the same number</a:t>
            </a:r>
            <a:r>
              <a:rPr lang="en-US" b="1">
                <a:solidFill>
                  <a:srgbClr val="16A6AA"/>
                </a:solidFill>
              </a:rPr>
              <a:t>.  Work with a partner.  Both partners will roll dice and put the same number of beans on their work mat as dots shown on the dice.  Line up your beans in horizontal rows or vertical columns.  Partner A has to make their beans equal to their partner’s by taking off or putting on more beans.  Partner B counts to check.  Switch roles, and play again!</a:t>
            </a:r>
          </a:p>
        </p:txBody>
      </p:sp>
      <p:pic>
        <p:nvPicPr>
          <p:cNvPr id="2050" name="Picture 2" descr="http://cliparts.co/cliparts/ki8/onL/ki8onLa7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5102026"/>
            <a:ext cx="2611235" cy="12258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cliparts.co/cliparts/ki8/onL/ki8onLa7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5102026"/>
            <a:ext cx="2611235" cy="1225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946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71532" y="249722"/>
            <a:ext cx="8643868" cy="436078"/>
          </a:xfrm>
          <a:prstGeom prst="rect">
            <a:avLst/>
          </a:prstGeom>
        </p:spPr>
      </p:pic>
      <p:pic>
        <p:nvPicPr>
          <p:cNvPr id="7" name="Picture 6"/>
          <p:cNvPicPr>
            <a:picLocks noChangeAspect="1"/>
          </p:cNvPicPr>
          <p:nvPr/>
        </p:nvPicPr>
        <p:blipFill>
          <a:blip r:embed="rId4"/>
          <a:stretch>
            <a:fillRect/>
          </a:stretch>
        </p:blipFill>
        <p:spPr>
          <a:xfrm>
            <a:off x="674066" y="1219200"/>
            <a:ext cx="7838799" cy="4058781"/>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592993" y="955113"/>
            <a:ext cx="7958015" cy="830997"/>
          </a:xfrm>
          <a:prstGeom prst="rect">
            <a:avLst/>
          </a:prstGeom>
          <a:noFill/>
        </p:spPr>
        <p:txBody>
          <a:bodyPr wrap="square" rtlCol="0">
            <a:spAutoFit/>
          </a:bodyPr>
          <a:lstStyle/>
          <a:p>
            <a:pPr algn="ctr"/>
            <a:r>
              <a:rPr lang="en-US" sz="1600" b="1">
                <a:solidFill>
                  <a:srgbClr val="0000FF"/>
                </a:solidFill>
              </a:rPr>
              <a:t>You’re getting good at 5-groups!  Now, we’ll start using 2 cards!  How many dots are on the top card?  How many dots are on the bottom card?  If we want to know the total number of dots, do we need to go back and count the top card again!  NO!  Let’s count on!</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7" name="Picture 16"/>
          <p:cNvPicPr>
            <a:picLocks noChangeAspect="1"/>
          </p:cNvPicPr>
          <p:nvPr/>
        </p:nvPicPr>
        <p:blipFill>
          <a:blip r:embed="rId5"/>
          <a:stretch>
            <a:fillRect/>
          </a:stretch>
        </p:blipFill>
        <p:spPr>
          <a:xfrm>
            <a:off x="3312090" y="3861533"/>
            <a:ext cx="2393666" cy="1337777"/>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275978"/>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44297" y="915353"/>
            <a:ext cx="5655407" cy="584775"/>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Count on from 10.</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stretch>
            <a:fillRect/>
          </a:stretch>
        </p:blipFill>
        <p:spPr>
          <a:xfrm>
            <a:off x="3308777" y="3866497"/>
            <a:ext cx="2408495" cy="1346065"/>
          </a:xfrm>
          <a:prstGeom prst="rect">
            <a:avLst/>
          </a:prstGeom>
        </p:spPr>
      </p:pic>
    </p:spTree>
    <p:extLst>
      <p:ext uri="{BB962C8B-B14F-4D97-AF65-F5344CB8AC3E}">
        <p14:creationId xmlns:p14="http://schemas.microsoft.com/office/powerpoint/2010/main" val="43121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10</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44297" y="915353"/>
            <a:ext cx="5655407" cy="584775"/>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Count on from 10.</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3271774" y="3824687"/>
            <a:ext cx="2433982" cy="1367297"/>
          </a:xfrm>
          <a:prstGeom prst="rect">
            <a:avLst/>
          </a:prstGeom>
        </p:spPr>
      </p:pic>
    </p:spTree>
    <p:extLst>
      <p:ext uri="{BB962C8B-B14F-4D97-AF65-F5344CB8AC3E}">
        <p14:creationId xmlns:p14="http://schemas.microsoft.com/office/powerpoint/2010/main" val="325752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10</a:t>
            </a:r>
          </a:p>
        </p:txBody>
      </p:sp>
      <p:sp>
        <p:nvSpPr>
          <p:cNvPr id="16" name="TextBox 15"/>
          <p:cNvSpPr txBox="1"/>
          <p:nvPr/>
        </p:nvSpPr>
        <p:spPr>
          <a:xfrm>
            <a:off x="930678" y="1066800"/>
            <a:ext cx="7196056" cy="1631216"/>
          </a:xfrm>
          <a:prstGeom prst="rect">
            <a:avLst/>
          </a:prstGeom>
          <a:noFill/>
        </p:spPr>
        <p:txBody>
          <a:bodyPr wrap="square" rtlCol="0">
            <a:spAutoFit/>
          </a:bodyPr>
          <a:lstStyle/>
          <a:p>
            <a:pPr algn="ctr"/>
            <a:r>
              <a:rPr lang="en-US" sz="2000" b="1"/>
              <a:t>Imagine that you were on a seesaw with a little kitten on the other end.  Draw a picture of yourself and the kitten on the seesaw.  Which end of the seesaw would be closer to the ground?  How do you know?  Talk about your picture with your partner.  Do your seesaws look the same?</a:t>
            </a:r>
            <a:endParaRPr lang="en-US" sz="1200" b="1"/>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8130" name="Picture 2" descr="http://content.mycutegraphics.com/graphics/school/girl-see-saw-clip-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994" y="3429000"/>
            <a:ext cx="4965424" cy="3012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62504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10</a:t>
            </a:r>
          </a:p>
        </p:txBody>
      </p:sp>
      <p:sp>
        <p:nvSpPr>
          <p:cNvPr id="39" name="TextBox 38"/>
          <p:cNvSpPr txBox="1"/>
          <p:nvPr/>
        </p:nvSpPr>
        <p:spPr>
          <a:xfrm>
            <a:off x="1219200" y="1136215"/>
            <a:ext cx="7122250" cy="830997"/>
          </a:xfrm>
          <a:prstGeom prst="rect">
            <a:avLst/>
          </a:prstGeom>
          <a:noFill/>
        </p:spPr>
        <p:txBody>
          <a:bodyPr wrap="square" rtlCol="0">
            <a:spAutoFit/>
          </a:bodyPr>
          <a:lstStyle/>
          <a:p>
            <a:pPr algn="ctr"/>
            <a:r>
              <a:rPr lang="en-US" sz="2400" b="1"/>
              <a:t>I have nothing on my balance.  </a:t>
            </a:r>
          </a:p>
          <a:p>
            <a:pPr algn="ctr"/>
            <a:r>
              <a:rPr lang="en-US" sz="2400" b="1"/>
              <a:t>What do you notice?</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7106" name="Picture 2" descr="http://static.fishersci.com/cmsassets/images/domain/ScienceEducation/Ohaus/School_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2438400"/>
            <a:ext cx="5562600" cy="32263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66210650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10</a:t>
            </a:r>
          </a:p>
        </p:txBody>
      </p:sp>
      <p:sp>
        <p:nvSpPr>
          <p:cNvPr id="39" name="TextBox 38"/>
          <p:cNvSpPr txBox="1"/>
          <p:nvPr/>
        </p:nvSpPr>
        <p:spPr>
          <a:xfrm>
            <a:off x="1143000" y="791339"/>
            <a:ext cx="7122250" cy="3785652"/>
          </a:xfrm>
          <a:prstGeom prst="rect">
            <a:avLst/>
          </a:prstGeom>
          <a:noFill/>
        </p:spPr>
        <p:txBody>
          <a:bodyPr wrap="square" rtlCol="0">
            <a:spAutoFit/>
          </a:bodyPr>
          <a:lstStyle/>
          <a:p>
            <a:pPr algn="ctr"/>
            <a:r>
              <a:rPr lang="en-US" sz="4800" b="1">
                <a:solidFill>
                  <a:srgbClr val="FF0000"/>
                </a:solidFill>
              </a:rPr>
              <a:t>Let’s experiment!</a:t>
            </a:r>
          </a:p>
          <a:p>
            <a:pPr marL="342900" indent="-342900" algn="ctr">
              <a:buFont typeface="Arial" panose="020B0604020202020204" pitchFamily="34" charset="0"/>
              <a:buChar char="•"/>
            </a:pPr>
            <a:endParaRPr lang="en-US" sz="2400" b="1"/>
          </a:p>
          <a:p>
            <a:pPr marL="342900" indent="-342900">
              <a:buFont typeface="Arial" panose="020B0604020202020204" pitchFamily="34" charset="0"/>
              <a:buChar char="•"/>
            </a:pPr>
            <a:r>
              <a:rPr lang="en-US" sz="2400" b="1"/>
              <a:t>pencil/marker</a:t>
            </a:r>
          </a:p>
          <a:p>
            <a:pPr marL="342900" indent="-342900">
              <a:buFont typeface="Arial" panose="020B0604020202020204" pitchFamily="34" charset="0"/>
              <a:buChar char="•"/>
            </a:pPr>
            <a:r>
              <a:rPr lang="en-US" sz="2400" b="1"/>
              <a:t>pencil/eraser</a:t>
            </a:r>
          </a:p>
          <a:p>
            <a:pPr marL="342900" indent="-342900">
              <a:buFont typeface="Arial" panose="020B0604020202020204" pitchFamily="34" charset="0"/>
              <a:buChar char="•"/>
            </a:pPr>
            <a:r>
              <a:rPr lang="en-US" sz="2400" b="1"/>
              <a:t>pencil/penny</a:t>
            </a:r>
          </a:p>
          <a:p>
            <a:pPr marL="342900" indent="-342900">
              <a:buFont typeface="Arial" panose="020B0604020202020204" pitchFamily="34" charset="0"/>
              <a:buChar char="•"/>
            </a:pPr>
            <a:r>
              <a:rPr lang="en-US" sz="2400" b="1"/>
              <a:t>pencil/two pennies</a:t>
            </a:r>
          </a:p>
          <a:p>
            <a:pPr marL="342900" indent="-342900">
              <a:buFont typeface="Arial" panose="020B0604020202020204" pitchFamily="34" charset="0"/>
              <a:buChar char="•"/>
            </a:pPr>
            <a:r>
              <a:rPr lang="en-US" sz="2400" b="1"/>
              <a:t>pencil/three pennies (keep adding until balanced)</a:t>
            </a:r>
          </a:p>
          <a:p>
            <a:pPr marL="342900" indent="-342900">
              <a:buFont typeface="Arial" panose="020B0604020202020204" pitchFamily="34" charset="0"/>
              <a:buChar char="•"/>
            </a:pPr>
            <a:r>
              <a:rPr lang="en-US" sz="2400" b="1"/>
              <a:t>marker/pennies to make it balance</a:t>
            </a:r>
          </a:p>
          <a:p>
            <a:pPr marL="342900" indent="-342900" algn="ctr">
              <a:buFont typeface="Arial" panose="020B0604020202020204" pitchFamily="34" charset="0"/>
              <a:buChar char="•"/>
            </a:pPr>
            <a:endParaRPr lang="en-US" sz="24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7106" name="Picture 2" descr="http://static.fishersci.com/cmsassets/images/domain/ScienceEducation/Ohaus/School_Balan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914" y="5015120"/>
            <a:ext cx="28575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https://actingmadestupidsimple.files.wordpress.com/2013/02/ddl_penn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1697" y="4877492"/>
            <a:ext cx="826234" cy="7945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actingmadestupidsimple.files.wordpress.com/2013/02/ddl_penn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3181" y="5624488"/>
            <a:ext cx="826234" cy="7945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actingmadestupidsimple.files.wordpress.com/2013/02/ddl_penn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2133" y="5805467"/>
            <a:ext cx="826234" cy="7945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43734553"/>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10</a:t>
            </a:r>
          </a:p>
        </p:txBody>
      </p:sp>
      <p:sp>
        <p:nvSpPr>
          <p:cNvPr id="39" name="TextBox 38"/>
          <p:cNvSpPr txBox="1"/>
          <p:nvPr/>
        </p:nvSpPr>
        <p:spPr>
          <a:xfrm>
            <a:off x="534891" y="1931697"/>
            <a:ext cx="2495563" cy="1938992"/>
          </a:xfrm>
          <a:prstGeom prst="rect">
            <a:avLst/>
          </a:prstGeom>
          <a:noFill/>
        </p:spPr>
        <p:txBody>
          <a:bodyPr wrap="square" rtlCol="0">
            <a:spAutoFit/>
          </a:bodyPr>
          <a:lstStyle/>
          <a:p>
            <a:pPr algn="ctr"/>
            <a:r>
              <a:rPr lang="en-US" sz="2400" b="1"/>
              <a:t>Let me show you how to record what we found on your recording sheet.</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7106" name="Picture 2" descr="http://static.fishersci.com/cmsassets/images/domain/ScienceEducation/Ohaus/School_Balan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914" y="5015120"/>
            <a:ext cx="28575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412944" y="788026"/>
            <a:ext cx="4997079" cy="5528442"/>
          </a:xfrm>
          <a:prstGeom prst="rect">
            <a:avLst/>
          </a:prstGeom>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534126066"/>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10</a:t>
            </a:r>
          </a:p>
        </p:txBody>
      </p:sp>
      <p:sp>
        <p:nvSpPr>
          <p:cNvPr id="39" name="TextBox 38"/>
          <p:cNvSpPr txBox="1"/>
          <p:nvPr/>
        </p:nvSpPr>
        <p:spPr>
          <a:xfrm>
            <a:off x="348608" y="1378402"/>
            <a:ext cx="2945571" cy="3539430"/>
          </a:xfrm>
          <a:prstGeom prst="rect">
            <a:avLst/>
          </a:prstGeom>
          <a:noFill/>
        </p:spPr>
        <p:txBody>
          <a:bodyPr wrap="square" rtlCol="0">
            <a:spAutoFit/>
          </a:bodyPr>
          <a:lstStyle/>
          <a:p>
            <a:pPr algn="ctr"/>
            <a:r>
              <a:rPr lang="en-US" sz="1600" b="1"/>
              <a:t>You and your partner are going to compare the weight of pennies with other things in our classroom.  Choose one of the objects from your bag.  Guess how many pennies will be as heavy as your object.  Use your balance to test your guess.  </a:t>
            </a:r>
          </a:p>
          <a:p>
            <a:pPr algn="ctr"/>
            <a:endParaRPr lang="en-US" sz="1600" b="1"/>
          </a:p>
          <a:p>
            <a:pPr algn="ctr"/>
            <a:r>
              <a:rPr lang="en-US" sz="1600" b="1"/>
              <a:t>On your recording sheet, draw a picture of your object and then count and write how many pennies weigh the same as     your object.</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7106" name="Picture 2" descr="http://static.fishersci.com/cmsassets/images/domain/ScienceEducation/Ohaus/School_Balan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914" y="5015120"/>
            <a:ext cx="28575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412944" y="788026"/>
            <a:ext cx="4997079" cy="5528442"/>
          </a:xfrm>
          <a:prstGeom prst="rect">
            <a:avLst/>
          </a:prstGeom>
        </p:spPr>
      </p:pic>
      <p:sp>
        <p:nvSpPr>
          <p:cNvPr id="9" name="TextBox 8"/>
          <p:cNvSpPr txBox="1"/>
          <p:nvPr/>
        </p:nvSpPr>
        <p:spPr>
          <a:xfrm rot="21063341">
            <a:off x="298614" y="447579"/>
            <a:ext cx="1945148" cy="584775"/>
          </a:xfrm>
          <a:prstGeom prst="rect">
            <a:avLst/>
          </a:prstGeom>
          <a:noFill/>
        </p:spPr>
        <p:txBody>
          <a:bodyPr wrap="none" rtlCol="0">
            <a:spAutoFit/>
          </a:bodyPr>
          <a:lstStyle/>
          <a:p>
            <a:r>
              <a:rPr lang="en-US" sz="3200" b="1">
                <a:solidFill>
                  <a:srgbClr val="FF0000"/>
                </a:solidFill>
              </a:rPr>
              <a:t>Your Turn!</a:t>
            </a:r>
          </a:p>
        </p:txBody>
      </p:sp>
      <p:pic>
        <p:nvPicPr>
          <p:cNvPr id="10" name="Picture 2" descr="http://www.businessstickers.com/style8l.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7395" y="491163"/>
            <a:ext cx="773279" cy="75081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9247629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1039881" y="1790700"/>
            <a:ext cx="6997552" cy="1714500"/>
          </a:xfrm>
          <a:prstGeom prst="rect">
            <a:avLst/>
          </a:prstGeom>
        </p:spPr>
      </p:pic>
      <p:sp>
        <p:nvSpPr>
          <p:cNvPr id="9" name="Rectangle 8"/>
          <p:cNvSpPr/>
          <p:nvPr/>
        </p:nvSpPr>
        <p:spPr>
          <a:xfrm>
            <a:off x="4800600" y="1603574"/>
            <a:ext cx="3286251" cy="530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46998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8559" y="914400"/>
            <a:ext cx="6225975" cy="3970318"/>
          </a:xfrm>
          <a:prstGeom prst="rect">
            <a:avLst/>
          </a:prstGeom>
          <a:noFill/>
        </p:spPr>
        <p:txBody>
          <a:bodyPr wrap="square" rtlCol="0">
            <a:spAutoFit/>
          </a:bodyPr>
          <a:lstStyle/>
          <a:p>
            <a:pPr algn="ctr"/>
            <a:r>
              <a:rPr lang="en-US" sz="4800" b="1">
                <a:latin typeface="Kristen ITC" panose="03050502040202030202" pitchFamily="66" charset="0"/>
              </a:rPr>
              <a:t>Lesson 11</a:t>
            </a:r>
            <a:endParaRPr lang="en-US" sz="1050">
              <a:latin typeface="Kristen ITC" panose="03050502040202030202" pitchFamily="66" charset="0"/>
            </a:endParaRPr>
          </a:p>
          <a:p>
            <a:pPr algn="ctr"/>
            <a:endParaRPr lang="en-US" sz="4000">
              <a:latin typeface="Kristen ITC" panose="03050502040202030202" pitchFamily="66" charset="0"/>
            </a:endParaRPr>
          </a:p>
          <a:p>
            <a:pPr algn="ctr"/>
            <a:r>
              <a:rPr lang="en-US" sz="3600">
                <a:latin typeface="Kristen ITC" panose="03050502040202030202" pitchFamily="66" charset="0"/>
              </a:rPr>
              <a:t>I can observe conservation of weight on a balance scale.</a:t>
            </a:r>
            <a:endParaRPr lang="en-US" sz="24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05306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71532" y="249722"/>
            <a:ext cx="8643868" cy="436078"/>
          </a:xfrm>
          <a:prstGeom prst="rect">
            <a:avLst/>
          </a:prstGeom>
        </p:spPr>
      </p:pic>
      <p:pic>
        <p:nvPicPr>
          <p:cNvPr id="2" name="Picture 1"/>
          <p:cNvPicPr>
            <a:picLocks noChangeAspect="1"/>
          </p:cNvPicPr>
          <p:nvPr/>
        </p:nvPicPr>
        <p:blipFill>
          <a:blip r:embed="rId4"/>
          <a:stretch>
            <a:fillRect/>
          </a:stretch>
        </p:blipFill>
        <p:spPr>
          <a:xfrm>
            <a:off x="628684" y="1219200"/>
            <a:ext cx="7929563" cy="4638046"/>
          </a:xfrm>
          <a:prstGeom prst="rect">
            <a:avLst/>
          </a:prstGeom>
        </p:spPr>
      </p:pic>
    </p:spTree>
    <p:extLst>
      <p:ext uri="{BB962C8B-B14F-4D97-AF65-F5344CB8AC3E}">
        <p14:creationId xmlns:p14="http://schemas.microsoft.com/office/powerpoint/2010/main" val="151059780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Heavier or Lighter</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122669" y="975215"/>
            <a:ext cx="6898664" cy="1323439"/>
          </a:xfrm>
          <a:prstGeom prst="rect">
            <a:avLst/>
          </a:prstGeom>
          <a:noFill/>
        </p:spPr>
        <p:txBody>
          <a:bodyPr wrap="square" rtlCol="0">
            <a:spAutoFit/>
          </a:bodyPr>
          <a:lstStyle/>
          <a:p>
            <a:pPr algn="ctr"/>
            <a:r>
              <a:rPr lang="en-US" sz="2000" b="1">
                <a:solidFill>
                  <a:srgbClr val="0000FF"/>
                </a:solidFill>
              </a:rPr>
              <a:t>Look at my objects.  I’m going to put them on the scale.  Watch carefully to see how the scale moves.  Raise your hand when you know which one is heavier.  Pretend you are the scale!  Show me the side that is lighter.</a:t>
            </a:r>
          </a:p>
        </p:txBody>
      </p:sp>
      <p:pic>
        <p:nvPicPr>
          <p:cNvPr id="21" name="Picture 2" descr="http://static.fishersci.com/cmsassets/images/domain/ScienceEducation/Ohaus/School_Bala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259" y="2667000"/>
            <a:ext cx="5735483" cy="3326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203911"/>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020397" y="889354"/>
            <a:ext cx="7103207" cy="830997"/>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If we want to know the total number of dots, do we need to go back and count the top card again!  NO!  Let’s count on!</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7" name="Picture 16"/>
          <p:cNvPicPr>
            <a:picLocks noChangeAspect="1"/>
          </p:cNvPicPr>
          <p:nvPr/>
        </p:nvPicPr>
        <p:blipFill>
          <a:blip r:embed="rId5"/>
          <a:stretch>
            <a:fillRect/>
          </a:stretch>
        </p:blipFill>
        <p:spPr>
          <a:xfrm>
            <a:off x="3312090" y="3861533"/>
            <a:ext cx="2393666" cy="1337777"/>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765026"/>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44297" y="915353"/>
            <a:ext cx="5655407" cy="584775"/>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Count on from 10.</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stretch>
            <a:fillRect/>
          </a:stretch>
        </p:blipFill>
        <p:spPr>
          <a:xfrm>
            <a:off x="3308777" y="3866497"/>
            <a:ext cx="2408495" cy="1346065"/>
          </a:xfrm>
          <a:prstGeom prst="rect">
            <a:avLst/>
          </a:prstGeom>
        </p:spPr>
      </p:pic>
    </p:spTree>
    <p:extLst>
      <p:ext uri="{BB962C8B-B14F-4D97-AF65-F5344CB8AC3E}">
        <p14:creationId xmlns:p14="http://schemas.microsoft.com/office/powerpoint/2010/main" val="313048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44297" y="915353"/>
            <a:ext cx="5655407" cy="584775"/>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Count on from 10.</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3271774" y="3824687"/>
            <a:ext cx="2433982" cy="1367297"/>
          </a:xfrm>
          <a:prstGeom prst="rect">
            <a:avLst/>
          </a:prstGeom>
        </p:spPr>
      </p:pic>
    </p:spTree>
    <p:extLst>
      <p:ext uri="{BB962C8B-B14F-4D97-AF65-F5344CB8AC3E}">
        <p14:creationId xmlns:p14="http://schemas.microsoft.com/office/powerpoint/2010/main" val="340174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44297" y="915353"/>
            <a:ext cx="5655407" cy="584775"/>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Count on from 10.</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stretch>
            <a:fillRect/>
          </a:stretch>
        </p:blipFill>
        <p:spPr>
          <a:xfrm>
            <a:off x="3305464" y="3841527"/>
            <a:ext cx="2430528" cy="1361096"/>
          </a:xfrm>
          <a:prstGeom prst="rect">
            <a:avLst/>
          </a:prstGeom>
        </p:spPr>
      </p:pic>
    </p:spTree>
    <p:extLst>
      <p:ext uri="{BB962C8B-B14F-4D97-AF65-F5344CB8AC3E}">
        <p14:creationId xmlns:p14="http://schemas.microsoft.com/office/powerpoint/2010/main" val="46857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44297" y="915353"/>
            <a:ext cx="5655407" cy="584775"/>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Count on from 10.</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3302151" y="3828235"/>
            <a:ext cx="2507434" cy="1398569"/>
          </a:xfrm>
          <a:prstGeom prst="rect">
            <a:avLst/>
          </a:prstGeom>
        </p:spPr>
      </p:pic>
    </p:spTree>
    <p:extLst>
      <p:ext uri="{BB962C8B-B14F-4D97-AF65-F5344CB8AC3E}">
        <p14:creationId xmlns:p14="http://schemas.microsoft.com/office/powerpoint/2010/main" val="255060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11</a:t>
            </a:r>
          </a:p>
          <a:p>
            <a:pPr algn="ctr"/>
            <a:r>
              <a:rPr lang="en-US" sz="1400"/>
              <a:t>Fluency</a:t>
            </a:r>
          </a:p>
        </p:txBody>
      </p:sp>
      <p:sp>
        <p:nvSpPr>
          <p:cNvPr id="18" name="TextBox 17"/>
          <p:cNvSpPr txBox="1"/>
          <p:nvPr/>
        </p:nvSpPr>
        <p:spPr>
          <a:xfrm>
            <a:off x="1584985" y="1066926"/>
            <a:ext cx="5974031" cy="707886"/>
          </a:xfrm>
          <a:prstGeom prst="rect">
            <a:avLst/>
          </a:prstGeom>
          <a:noFill/>
        </p:spPr>
        <p:txBody>
          <a:bodyPr wrap="square" rtlCol="0">
            <a:spAutoFit/>
          </a:bodyPr>
          <a:lstStyle/>
          <a:p>
            <a:pPr algn="ctr"/>
            <a:r>
              <a:rPr lang="en-US" sz="2000" b="1">
                <a:solidFill>
                  <a:srgbClr val="0070C0"/>
                </a:solidFill>
              </a:rPr>
              <a:t>Touch and count the fish on your mat.  Raise your hand when you know how many.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1001863" y="905111"/>
            <a:ext cx="7140273" cy="1261884"/>
          </a:xfrm>
          <a:prstGeom prst="rect">
            <a:avLst/>
          </a:prstGeom>
          <a:noFill/>
        </p:spPr>
        <p:txBody>
          <a:bodyPr wrap="square" rtlCol="0">
            <a:spAutoFit/>
          </a:bodyPr>
          <a:lstStyle/>
          <a:p>
            <a:pPr algn="ctr"/>
            <a:r>
              <a:rPr lang="en-US" sz="1900" b="1">
                <a:solidFill>
                  <a:srgbClr val="0070C0"/>
                </a:solidFill>
              </a:rPr>
              <a:t>Put an X on 1 of the fish.  We’re not going to count that fish right now.  Pretend it swam away!  Circle a group of 5 from the fish who didn’t swim away.  How many fish are left?  Let’s circle those 4.  How many did you circle all together?  </a:t>
            </a:r>
          </a:p>
        </p:txBody>
      </p:sp>
    </p:spTree>
    <p:extLst>
      <p:ext uri="{BB962C8B-B14F-4D97-AF65-F5344CB8AC3E}">
        <p14:creationId xmlns:p14="http://schemas.microsoft.com/office/powerpoint/2010/main" val="385279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anim calcmode="lin" valueType="num">
                                      <p:cBhvr>
                                        <p:cTn id="10" dur="500" fill="hold"/>
                                        <p:tgtEl>
                                          <p:spTgt spid="15"/>
                                        </p:tgtEl>
                                        <p:attrNameLst>
                                          <p:attrName>ppt_x</p:attrName>
                                        </p:attrNameLst>
                                      </p:cBhvr>
                                      <p:tavLst>
                                        <p:tav tm="0">
                                          <p:val>
                                            <p:strVal val="#ppt_x"/>
                                          </p:val>
                                        </p:tav>
                                        <p:tav tm="100000">
                                          <p:val>
                                            <p:strVal val="#ppt_x"/>
                                          </p:val>
                                        </p:tav>
                                      </p:tavLst>
                                    </p:anim>
                                    <p:anim calcmode="lin" valueType="num">
                                      <p:cBhvr>
                                        <p:cTn id="1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11</a:t>
            </a:r>
          </a:p>
          <a:p>
            <a:pPr algn="ctr"/>
            <a:r>
              <a:rPr lang="en-US" sz="1400"/>
              <a:t>Fluency</a:t>
            </a:r>
          </a:p>
        </p:txBody>
      </p:sp>
      <p:sp>
        <p:nvSpPr>
          <p:cNvPr id="18" name="TextBox 17"/>
          <p:cNvSpPr txBox="1"/>
          <p:nvPr/>
        </p:nvSpPr>
        <p:spPr>
          <a:xfrm>
            <a:off x="396246" y="1007723"/>
            <a:ext cx="8351507" cy="1015663"/>
          </a:xfrm>
          <a:prstGeom prst="rect">
            <a:avLst/>
          </a:prstGeom>
          <a:noFill/>
        </p:spPr>
        <p:txBody>
          <a:bodyPr wrap="square" rtlCol="0">
            <a:spAutoFit/>
          </a:bodyPr>
          <a:lstStyle/>
          <a:p>
            <a:pPr algn="ctr"/>
            <a:r>
              <a:rPr lang="en-US" sz="2000" b="1">
                <a:solidFill>
                  <a:srgbClr val="0070C0"/>
                </a:solidFill>
              </a:rPr>
              <a:t>Erase your board.  Put an X on 1 of the fish again to show it swam away.  How many fish did not swim away?  Now, this time, circle a group of 3.  How many fish are left?  Circle those 6.  Now, how many are circled?</a:t>
            </a:r>
          </a:p>
        </p:txBody>
      </p:sp>
      <p:pic>
        <p:nvPicPr>
          <p:cNvPr id="12" name="Picture 11"/>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242408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11</a:t>
            </a:r>
          </a:p>
          <a:p>
            <a:pPr algn="ctr"/>
            <a:r>
              <a:rPr lang="en-US" sz="1400"/>
              <a:t>Fluency</a:t>
            </a:r>
          </a:p>
        </p:txBody>
      </p:sp>
      <p:sp>
        <p:nvSpPr>
          <p:cNvPr id="18" name="TextBox 17"/>
          <p:cNvSpPr txBox="1"/>
          <p:nvPr/>
        </p:nvSpPr>
        <p:spPr>
          <a:xfrm>
            <a:off x="396246" y="1007723"/>
            <a:ext cx="8351507" cy="1015663"/>
          </a:xfrm>
          <a:prstGeom prst="rect">
            <a:avLst/>
          </a:prstGeom>
          <a:noFill/>
        </p:spPr>
        <p:txBody>
          <a:bodyPr wrap="square" rtlCol="0">
            <a:spAutoFit/>
          </a:bodyPr>
          <a:lstStyle/>
          <a:p>
            <a:pPr algn="ctr"/>
            <a:r>
              <a:rPr lang="en-US" sz="2000" b="1">
                <a:solidFill>
                  <a:srgbClr val="0070C0"/>
                </a:solidFill>
              </a:rPr>
              <a:t>Erase your board.  Put an X on 1 of the fish again to show it swam away.  How many fish did not swim away?  Now, this time, circle a group of 2.  How many fish are left?  Circle those 7.  Now, how many are circled?</a:t>
            </a:r>
          </a:p>
        </p:txBody>
      </p:sp>
      <p:pic>
        <p:nvPicPr>
          <p:cNvPr id="12" name="Picture 11"/>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249302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11</a:t>
            </a:r>
          </a:p>
          <a:p>
            <a:pPr algn="ctr"/>
            <a:r>
              <a:rPr lang="en-US" sz="1400"/>
              <a:t>Fluency</a:t>
            </a:r>
          </a:p>
        </p:txBody>
      </p:sp>
      <p:sp>
        <p:nvSpPr>
          <p:cNvPr id="18" name="TextBox 17"/>
          <p:cNvSpPr txBox="1"/>
          <p:nvPr/>
        </p:nvSpPr>
        <p:spPr>
          <a:xfrm>
            <a:off x="396246" y="1007723"/>
            <a:ext cx="8351507" cy="1323439"/>
          </a:xfrm>
          <a:prstGeom prst="rect">
            <a:avLst/>
          </a:prstGeom>
          <a:noFill/>
        </p:spPr>
        <p:txBody>
          <a:bodyPr wrap="square" rtlCol="0">
            <a:spAutoFit/>
          </a:bodyPr>
          <a:lstStyle/>
          <a:p>
            <a:pPr algn="ctr"/>
            <a:r>
              <a:rPr lang="en-US" sz="2000" b="1">
                <a:solidFill>
                  <a:srgbClr val="0070C0"/>
                </a:solidFill>
              </a:rPr>
              <a:t>Erase your board.  Put an X on 1 of the fish again to show it swam away.  How many fish did not swim away?  Circle a group of 3.  How many fish are left?  Circle another group of 3.  How many fish have you circled so far?  Circle 3 more.  Now, how many are circled?</a:t>
            </a:r>
          </a:p>
        </p:txBody>
      </p:sp>
      <p:pic>
        <p:nvPicPr>
          <p:cNvPr id="12" name="Picture 11"/>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205270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71532" y="249722"/>
            <a:ext cx="8643868" cy="436078"/>
          </a:xfrm>
          <a:prstGeom prst="rect">
            <a:avLst/>
          </a:prstGeom>
        </p:spPr>
      </p:pic>
      <p:pic>
        <p:nvPicPr>
          <p:cNvPr id="3" name="Picture 2"/>
          <p:cNvPicPr>
            <a:picLocks noChangeAspect="1"/>
          </p:cNvPicPr>
          <p:nvPr/>
        </p:nvPicPr>
        <p:blipFill>
          <a:blip r:embed="rId4"/>
          <a:stretch>
            <a:fillRect/>
          </a:stretch>
        </p:blipFill>
        <p:spPr>
          <a:xfrm>
            <a:off x="731341" y="1219200"/>
            <a:ext cx="7724249" cy="3838575"/>
          </a:xfrm>
          <a:prstGeom prst="rect">
            <a:avLst/>
          </a:prstGeom>
        </p:spPr>
      </p:pic>
    </p:spTree>
    <p:extLst>
      <p:ext uri="{BB962C8B-B14F-4D97-AF65-F5344CB8AC3E}">
        <p14:creationId xmlns:p14="http://schemas.microsoft.com/office/powerpoint/2010/main" val="523086603"/>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11</a:t>
            </a:r>
          </a:p>
        </p:txBody>
      </p:sp>
      <p:sp>
        <p:nvSpPr>
          <p:cNvPr id="16" name="TextBox 15"/>
          <p:cNvSpPr txBox="1"/>
          <p:nvPr/>
        </p:nvSpPr>
        <p:spPr>
          <a:xfrm>
            <a:off x="930678" y="1352442"/>
            <a:ext cx="7196056" cy="1015663"/>
          </a:xfrm>
          <a:prstGeom prst="rect">
            <a:avLst/>
          </a:prstGeom>
          <a:noFill/>
        </p:spPr>
        <p:txBody>
          <a:bodyPr wrap="square" rtlCol="0">
            <a:spAutoFit/>
          </a:bodyPr>
          <a:lstStyle/>
          <a:p>
            <a:pPr algn="ctr"/>
            <a:r>
              <a:rPr lang="en-US" sz="2000" b="1"/>
              <a:t>Use your blocks to make the heaviest building you can.  How many pennies are as heavy as your building?  Turn to your friend.  Talk about your different buildings and how much they weigh.</a:t>
            </a:r>
            <a:endParaRPr lang="en-US" sz="1200" b="1"/>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2226" name="Picture 2" descr="https://d3n8a8pro7vhmx.cloudfront.net/brcacalgary/pages/276/attachments/original/1452186678/Lego.jpg?14521866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309" y="3432313"/>
            <a:ext cx="4424794" cy="272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64912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11</a:t>
            </a:r>
          </a:p>
        </p:txBody>
      </p:sp>
      <p:sp>
        <p:nvSpPr>
          <p:cNvPr id="39" name="TextBox 38"/>
          <p:cNvSpPr txBox="1"/>
          <p:nvPr/>
        </p:nvSpPr>
        <p:spPr>
          <a:xfrm>
            <a:off x="685800" y="797965"/>
            <a:ext cx="7772400" cy="2000548"/>
          </a:xfrm>
          <a:prstGeom prst="rect">
            <a:avLst/>
          </a:prstGeom>
          <a:noFill/>
        </p:spPr>
        <p:txBody>
          <a:bodyPr wrap="square" rtlCol="0">
            <a:spAutoFit/>
          </a:bodyPr>
          <a:lstStyle/>
          <a:p>
            <a:pPr algn="ctr"/>
            <a:r>
              <a:rPr lang="en-US" sz="2400" b="1"/>
              <a:t>I </a:t>
            </a:r>
            <a:r>
              <a:rPr lang="en-US" sz="2000" b="1"/>
              <a:t>have a ball of clay for each pair of students.  When you get your clay, Partner A will make it into two balls that are about the same size.</a:t>
            </a:r>
          </a:p>
          <a:p>
            <a:pPr algn="ctr"/>
            <a:endParaRPr lang="en-US" sz="2000" b="1"/>
          </a:p>
          <a:p>
            <a:pPr algn="ctr"/>
            <a:r>
              <a:rPr lang="en-US" sz="2000" b="1"/>
              <a:t>Partner B, put the two new balls on each side of the scale.  Talk to your partner.  Are the balls the same weight?  Use the math words </a:t>
            </a:r>
            <a:r>
              <a:rPr lang="en-US" sz="2000" b="1" u="sng"/>
              <a:t>heavier than</a:t>
            </a:r>
            <a:r>
              <a:rPr lang="en-US" sz="2000" b="1"/>
              <a:t> and </a:t>
            </a:r>
            <a:r>
              <a:rPr lang="en-US" sz="2000" b="1" u="sng"/>
              <a:t>lighter than</a:t>
            </a:r>
            <a:r>
              <a:rPr lang="en-US" sz="2000" b="1"/>
              <a:t>.</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7106" name="Picture 2" descr="http://static.fishersci.com/cmsassets/images/domain/ScienceEducation/Ohaus/School_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258" y="3105315"/>
            <a:ext cx="5735483" cy="33265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95862318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11</a:t>
            </a:r>
          </a:p>
        </p:txBody>
      </p:sp>
      <p:sp>
        <p:nvSpPr>
          <p:cNvPr id="39" name="TextBox 38"/>
          <p:cNvSpPr txBox="1"/>
          <p:nvPr/>
        </p:nvSpPr>
        <p:spPr>
          <a:xfrm>
            <a:off x="1343961" y="1076236"/>
            <a:ext cx="6456077" cy="1200329"/>
          </a:xfrm>
          <a:prstGeom prst="rect">
            <a:avLst/>
          </a:prstGeom>
          <a:noFill/>
        </p:spPr>
        <p:txBody>
          <a:bodyPr wrap="square" rtlCol="0">
            <a:spAutoFit/>
          </a:bodyPr>
          <a:lstStyle/>
          <a:p>
            <a:pPr algn="ctr"/>
            <a:r>
              <a:rPr lang="en-US" sz="2400" b="1"/>
              <a:t>Look at my scale.  Which ball of clay is heavier?  Which ball of clay is lighter?  How could I make them the same weight?</a:t>
            </a:r>
            <a:endParaRPr lang="en-US" sz="20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7346" name="Picture 2" descr="http://png.clipart.me/previews/c1c/scale-clip-art-432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123" y="3412435"/>
            <a:ext cx="5139754" cy="21526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2438400" y="3444078"/>
            <a:ext cx="1143000" cy="1095375"/>
          </a:xfrm>
          <a:prstGeom prst="rect">
            <a:avLst/>
          </a:prstGeom>
        </p:spPr>
      </p:pic>
      <p:pic>
        <p:nvPicPr>
          <p:cNvPr id="10" name="Picture 9"/>
          <p:cNvPicPr>
            <a:picLocks noChangeAspect="1"/>
          </p:cNvPicPr>
          <p:nvPr/>
        </p:nvPicPr>
        <p:blipFill>
          <a:blip r:embed="rId4"/>
          <a:stretch>
            <a:fillRect/>
          </a:stretch>
        </p:blipFill>
        <p:spPr>
          <a:xfrm>
            <a:off x="5638800" y="3200400"/>
            <a:ext cx="838200" cy="803275"/>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811758673"/>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11</a:t>
            </a:r>
          </a:p>
        </p:txBody>
      </p:sp>
      <p:sp>
        <p:nvSpPr>
          <p:cNvPr id="39" name="TextBox 38"/>
          <p:cNvSpPr txBox="1"/>
          <p:nvPr/>
        </p:nvSpPr>
        <p:spPr>
          <a:xfrm>
            <a:off x="1181100" y="1476872"/>
            <a:ext cx="6781800" cy="1200329"/>
          </a:xfrm>
          <a:prstGeom prst="rect">
            <a:avLst/>
          </a:prstGeom>
          <a:noFill/>
        </p:spPr>
        <p:txBody>
          <a:bodyPr wrap="square" rtlCol="0">
            <a:spAutoFit/>
          </a:bodyPr>
          <a:lstStyle/>
          <a:p>
            <a:pPr algn="ctr"/>
            <a:r>
              <a:rPr lang="en-US" sz="2400" b="1"/>
              <a:t>Take turns moving pieces from the heavier ball to the lighter ball until they balance, until they weigh the same amount.</a:t>
            </a:r>
            <a:endParaRPr lang="en-US" sz="20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rot="21063341">
            <a:off x="298614" y="447579"/>
            <a:ext cx="1945148" cy="584775"/>
          </a:xfrm>
          <a:prstGeom prst="rect">
            <a:avLst/>
          </a:prstGeom>
          <a:noFill/>
        </p:spPr>
        <p:txBody>
          <a:bodyPr wrap="none" rtlCol="0">
            <a:spAutoFit/>
          </a:bodyPr>
          <a:lstStyle/>
          <a:p>
            <a:r>
              <a:rPr lang="en-US" sz="3200" b="1">
                <a:solidFill>
                  <a:srgbClr val="FF0000"/>
                </a:solidFill>
              </a:rPr>
              <a:t>Your Turn!</a:t>
            </a:r>
          </a:p>
        </p:txBody>
      </p:sp>
      <p:pic>
        <p:nvPicPr>
          <p:cNvPr id="59394" name="Picture 2" descr="http://cliparwolf.com/images/thumbs-up/thumbs-up-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937" y="3048000"/>
            <a:ext cx="4048125" cy="27622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996135848"/>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11</a:t>
            </a:r>
          </a:p>
        </p:txBody>
      </p:sp>
      <p:sp>
        <p:nvSpPr>
          <p:cNvPr id="39" name="TextBox 38"/>
          <p:cNvSpPr txBox="1"/>
          <p:nvPr/>
        </p:nvSpPr>
        <p:spPr>
          <a:xfrm>
            <a:off x="714375" y="1226300"/>
            <a:ext cx="7715250" cy="2308324"/>
          </a:xfrm>
          <a:prstGeom prst="rect">
            <a:avLst/>
          </a:prstGeom>
          <a:noFill/>
        </p:spPr>
        <p:txBody>
          <a:bodyPr wrap="square" rtlCol="0">
            <a:spAutoFit/>
          </a:bodyPr>
          <a:lstStyle/>
          <a:p>
            <a:pPr algn="ctr"/>
            <a:r>
              <a:rPr lang="en-US" sz="2400" b="1"/>
              <a:t>Everyone, remove one ball.  Without removing any clay, Partner A, make your ball nice and round.  Partner B, make your ball into a pancake.  You have 30 seconds!</a:t>
            </a:r>
          </a:p>
          <a:p>
            <a:pPr algn="ctr"/>
            <a:endParaRPr lang="en-US" sz="2400" b="1"/>
          </a:p>
          <a:p>
            <a:pPr algn="ctr"/>
            <a:r>
              <a:rPr lang="en-US" sz="2400" b="1"/>
              <a:t>Put your clay back on the scale.  Do they still weigh the same amount?</a:t>
            </a:r>
            <a:endParaRPr lang="en-US" sz="20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0418" name="Picture 2" descr="http://worldartsme.com/images/red-ball-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4675644"/>
            <a:ext cx="1772616" cy="1772616"/>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http://clipartion.com/wp-content/uploads/2015/11/images-pancakes-clipart-pag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4615580"/>
            <a:ext cx="2624536" cy="18940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26216106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11</a:t>
            </a:r>
          </a:p>
        </p:txBody>
      </p:sp>
      <p:sp>
        <p:nvSpPr>
          <p:cNvPr id="39" name="TextBox 38"/>
          <p:cNvSpPr txBox="1"/>
          <p:nvPr/>
        </p:nvSpPr>
        <p:spPr>
          <a:xfrm>
            <a:off x="714375" y="1226300"/>
            <a:ext cx="7715250" cy="1938992"/>
          </a:xfrm>
          <a:prstGeom prst="rect">
            <a:avLst/>
          </a:prstGeom>
          <a:noFill/>
        </p:spPr>
        <p:txBody>
          <a:bodyPr wrap="square" rtlCol="0">
            <a:spAutoFit/>
          </a:bodyPr>
          <a:lstStyle/>
          <a:p>
            <a:pPr algn="ctr"/>
            <a:r>
              <a:rPr lang="en-US" sz="2400" b="1"/>
              <a:t>Partner B, I want you to take your pancake off and quickly make all of it into two balls.</a:t>
            </a:r>
          </a:p>
          <a:p>
            <a:pPr algn="ctr"/>
            <a:endParaRPr lang="en-US" sz="2400" b="1"/>
          </a:p>
          <a:p>
            <a:pPr algn="ctr"/>
            <a:r>
              <a:rPr lang="en-US" sz="2400" b="1"/>
              <a:t>Talk to your partner.  What do you think will happen when you put the two smaller balls back on the scale?</a:t>
            </a:r>
            <a:endParaRPr lang="en-US" sz="20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0418" name="Picture 2" descr="http://worldartsme.com/images/red-ball-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4675644"/>
            <a:ext cx="1772616" cy="17726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orldartsme.com/images/red-ball-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1619" y="4675644"/>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orldartsme.com/images/red-ball-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5385173"/>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44069485"/>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11</a:t>
            </a:r>
          </a:p>
        </p:txBody>
      </p:sp>
      <p:sp>
        <p:nvSpPr>
          <p:cNvPr id="39" name="TextBox 38"/>
          <p:cNvSpPr txBox="1"/>
          <p:nvPr/>
        </p:nvSpPr>
        <p:spPr>
          <a:xfrm>
            <a:off x="714375" y="1226300"/>
            <a:ext cx="7715250" cy="1938992"/>
          </a:xfrm>
          <a:prstGeom prst="rect">
            <a:avLst/>
          </a:prstGeom>
          <a:noFill/>
        </p:spPr>
        <p:txBody>
          <a:bodyPr wrap="square" rtlCol="0">
            <a:spAutoFit/>
          </a:bodyPr>
          <a:lstStyle/>
          <a:p>
            <a:pPr algn="ctr"/>
            <a:r>
              <a:rPr lang="en-US" sz="2400" b="1"/>
              <a:t>Let’s try another experiment.  Partner A, take your ball and quickly make it into three smaller balls.</a:t>
            </a:r>
          </a:p>
          <a:p>
            <a:pPr algn="ctr"/>
            <a:endParaRPr lang="en-US" sz="2400" b="1"/>
          </a:p>
          <a:p>
            <a:pPr algn="ctr"/>
            <a:r>
              <a:rPr lang="en-US" sz="2400" b="1"/>
              <a:t>Talk to your partner.  What will happen this time when Partner A puts his or her part back on the scale?</a:t>
            </a:r>
            <a:endParaRPr lang="en-US" sz="20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0418" name="Picture 2" descr="http://worldartsme.com/images/red-ball-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75" y="5562600"/>
            <a:ext cx="885659" cy="885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orldartsme.com/images/red-ball-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1619" y="4675644"/>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orldartsme.com/images/red-ball-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5385173"/>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orldartsme.com/images/red-ball-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4009" y="5642514"/>
            <a:ext cx="885659" cy="885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orldartsme.com/images/red-ball-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018" y="4756855"/>
            <a:ext cx="885659" cy="88565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173359075"/>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11</a:t>
            </a:r>
          </a:p>
        </p:txBody>
      </p:sp>
      <p:sp>
        <p:nvSpPr>
          <p:cNvPr id="39" name="TextBox 38"/>
          <p:cNvSpPr txBox="1"/>
          <p:nvPr/>
        </p:nvSpPr>
        <p:spPr>
          <a:xfrm>
            <a:off x="714375" y="1853165"/>
            <a:ext cx="7715250" cy="1200329"/>
          </a:xfrm>
          <a:prstGeom prst="rect">
            <a:avLst/>
          </a:prstGeom>
          <a:noFill/>
        </p:spPr>
        <p:txBody>
          <a:bodyPr wrap="square" rtlCol="0">
            <a:spAutoFit/>
          </a:bodyPr>
          <a:lstStyle/>
          <a:p>
            <a:pPr algn="ctr"/>
            <a:r>
              <a:rPr lang="en-US" sz="2400" b="1"/>
              <a:t>Now, Partner B, put your two balls back together into one larger ball.  Talk to your partner about what will happen when you put it back on the scale.</a:t>
            </a:r>
            <a:endParaRPr lang="en-US" sz="20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0418" name="Picture 2" descr="http://worldartsme.com/images/red-ball-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75" y="5562600"/>
            <a:ext cx="885659" cy="8856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orldartsme.com/images/red-ball-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4009" y="5642514"/>
            <a:ext cx="885659" cy="885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orldartsme.com/images/red-ball-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018" y="4756855"/>
            <a:ext cx="885659" cy="8856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orldartsme.com/images/red-ball-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755557"/>
            <a:ext cx="1772616" cy="17726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100907094"/>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11</a:t>
            </a:r>
          </a:p>
        </p:txBody>
      </p:sp>
      <p:sp>
        <p:nvSpPr>
          <p:cNvPr id="39" name="TextBox 38"/>
          <p:cNvSpPr txBox="1"/>
          <p:nvPr/>
        </p:nvSpPr>
        <p:spPr>
          <a:xfrm>
            <a:off x="714375" y="1813858"/>
            <a:ext cx="7715250" cy="1200329"/>
          </a:xfrm>
          <a:prstGeom prst="rect">
            <a:avLst/>
          </a:prstGeom>
          <a:noFill/>
        </p:spPr>
        <p:txBody>
          <a:bodyPr wrap="square" rtlCol="0">
            <a:spAutoFit/>
          </a:bodyPr>
          <a:lstStyle/>
          <a:p>
            <a:pPr algn="ctr"/>
            <a:r>
              <a:rPr lang="en-US" sz="2400" b="1"/>
              <a:t>Now, Partner A, put your three balls back together into one larger ball.  Talk to your partner about what will happen when you put it back on the scale.</a:t>
            </a:r>
            <a:endParaRPr lang="en-US" sz="20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2" descr="http://worldartsme.com/images/red-ball-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675644"/>
            <a:ext cx="1772616" cy="17726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orldartsme.com/images/red-ball-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4675644"/>
            <a:ext cx="1772616" cy="177261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485517369"/>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43100" y="630690"/>
            <a:ext cx="5257800" cy="6081939"/>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4"/>
          <a:stretch>
            <a:fillRect/>
          </a:stretch>
        </p:blipFill>
        <p:spPr>
          <a:xfrm>
            <a:off x="307975" y="228602"/>
            <a:ext cx="8531225" cy="381000"/>
          </a:xfrm>
          <a:prstGeom prst="rect">
            <a:avLst/>
          </a:prstGeom>
        </p:spPr>
      </p:pic>
    </p:spTree>
    <p:extLst>
      <p:ext uri="{BB962C8B-B14F-4D97-AF65-F5344CB8AC3E}">
        <p14:creationId xmlns:p14="http://schemas.microsoft.com/office/powerpoint/2010/main" val="1892070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71532" y="249722"/>
            <a:ext cx="8643868" cy="436078"/>
          </a:xfrm>
          <a:prstGeom prst="rect">
            <a:avLst/>
          </a:prstGeom>
        </p:spPr>
      </p:pic>
      <p:pic>
        <p:nvPicPr>
          <p:cNvPr id="2" name="Picture 1"/>
          <p:cNvPicPr>
            <a:picLocks noChangeAspect="1"/>
          </p:cNvPicPr>
          <p:nvPr/>
        </p:nvPicPr>
        <p:blipFill>
          <a:blip r:embed="rId4"/>
          <a:stretch>
            <a:fillRect/>
          </a:stretch>
        </p:blipFill>
        <p:spPr>
          <a:xfrm>
            <a:off x="897731" y="1242663"/>
            <a:ext cx="7348538" cy="4906074"/>
          </a:xfrm>
          <a:prstGeom prst="rect">
            <a:avLst/>
          </a:prstGeom>
        </p:spPr>
      </p:pic>
    </p:spTree>
    <p:extLst>
      <p:ext uri="{BB962C8B-B14F-4D97-AF65-F5344CB8AC3E}">
        <p14:creationId xmlns:p14="http://schemas.microsoft.com/office/powerpoint/2010/main" val="1252095948"/>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894483" y="1696305"/>
            <a:ext cx="7192368" cy="1580295"/>
          </a:xfrm>
          <a:prstGeom prst="rect">
            <a:avLst/>
          </a:prstGeom>
        </p:spPr>
      </p:pic>
    </p:spTree>
    <p:extLst>
      <p:ext uri="{BB962C8B-B14F-4D97-AF65-F5344CB8AC3E}">
        <p14:creationId xmlns:p14="http://schemas.microsoft.com/office/powerpoint/2010/main" val="4292163474"/>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8559" y="914400"/>
            <a:ext cx="6225975" cy="4524315"/>
          </a:xfrm>
          <a:prstGeom prst="rect">
            <a:avLst/>
          </a:prstGeom>
          <a:noFill/>
        </p:spPr>
        <p:txBody>
          <a:bodyPr wrap="square" rtlCol="0">
            <a:spAutoFit/>
          </a:bodyPr>
          <a:lstStyle/>
          <a:p>
            <a:pPr algn="ctr"/>
            <a:r>
              <a:rPr lang="en-US" sz="4800" b="1">
                <a:latin typeface="Kristen ITC" panose="03050502040202030202" pitchFamily="66" charset="0"/>
              </a:rPr>
              <a:t>Lesson 12</a:t>
            </a:r>
            <a:endParaRPr lang="en-US" sz="1050">
              <a:latin typeface="Kristen ITC" panose="03050502040202030202" pitchFamily="66" charset="0"/>
            </a:endParaRPr>
          </a:p>
          <a:p>
            <a:pPr algn="ctr"/>
            <a:endParaRPr lang="en-US" sz="4000">
              <a:latin typeface="Kristen ITC" panose="03050502040202030202" pitchFamily="66" charset="0"/>
            </a:endParaRPr>
          </a:p>
          <a:p>
            <a:pPr algn="ctr"/>
            <a:r>
              <a:rPr lang="en-US" sz="3600">
                <a:latin typeface="Kristen ITC" panose="03050502040202030202" pitchFamily="66" charset="0"/>
              </a:rPr>
              <a:t>I can compare the weight of an object with sets of different objects on a balance scale.</a:t>
            </a:r>
            <a:endParaRPr lang="en-US" sz="24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395047210"/>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Raise your hand when you know how many dots are on the left.  Right?</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rot="16200000">
            <a:off x="2592963" y="3014206"/>
            <a:ext cx="3777102" cy="2105025"/>
          </a:xfrm>
          <a:prstGeom prst="rect">
            <a:avLst/>
          </a:prstGeom>
        </p:spPr>
      </p:pic>
      <p:pic>
        <p:nvPicPr>
          <p:cNvPr id="307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578475"/>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369332"/>
          </a:xfrm>
          <a:prstGeom prst="rect">
            <a:avLst/>
          </a:prstGeom>
          <a:noFill/>
        </p:spPr>
        <p:txBody>
          <a:bodyPr wrap="square" rtlCol="0">
            <a:spAutoFit/>
          </a:bodyPr>
          <a:lstStyle/>
          <a:p>
            <a:pPr algn="ctr"/>
            <a:r>
              <a:rPr lang="en-US" b="1">
                <a:solidFill>
                  <a:srgbClr val="00B0F0"/>
                </a:solidFill>
              </a:rPr>
              <a:t>We can show this 5-group on our hands, like this.</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12</a:t>
            </a:r>
          </a:p>
          <a:p>
            <a:pPr algn="ctr"/>
            <a:r>
              <a:rPr lang="en-US" sz="1400"/>
              <a:t>Fluency</a:t>
            </a:r>
          </a:p>
        </p:txBody>
      </p:sp>
      <p:pic>
        <p:nvPicPr>
          <p:cNvPr id="3" name="Picture 2"/>
          <p:cNvPicPr>
            <a:picLocks noChangeAspect="1"/>
          </p:cNvPicPr>
          <p:nvPr/>
        </p:nvPicPr>
        <p:blipFill>
          <a:blip r:embed="rId5"/>
          <a:stretch>
            <a:fillRect/>
          </a:stretch>
        </p:blipFill>
        <p:spPr>
          <a:xfrm>
            <a:off x="2803259" y="2071916"/>
            <a:ext cx="3367088" cy="2505369"/>
          </a:xfrm>
          <a:prstGeom prst="rect">
            <a:avLst/>
          </a:prstGeom>
        </p:spPr>
      </p:pic>
    </p:spTree>
    <p:extLst>
      <p:ext uri="{BB962C8B-B14F-4D97-AF65-F5344CB8AC3E}">
        <p14:creationId xmlns:p14="http://schemas.microsoft.com/office/powerpoint/2010/main" val="2143016072"/>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Push your hands out as you count on from 5, like this. (Click)  Try it with me!</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http://pngimg.com/upload/hands_PNG9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5195" y="2451708"/>
            <a:ext cx="1201724" cy="16022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4753236" y="2432957"/>
            <a:ext cx="975767" cy="1688828"/>
          </a:xfrm>
          <a:prstGeom prst="rect">
            <a:avLst/>
          </a:prstGeom>
        </p:spPr>
      </p:pic>
      <p:sp>
        <p:nvSpPr>
          <p:cNvPr id="3" name="TextBox 2"/>
          <p:cNvSpPr txBox="1"/>
          <p:nvPr/>
        </p:nvSpPr>
        <p:spPr>
          <a:xfrm>
            <a:off x="3230270" y="4287410"/>
            <a:ext cx="1326517" cy="646331"/>
          </a:xfrm>
          <a:prstGeom prst="rect">
            <a:avLst/>
          </a:prstGeom>
          <a:noFill/>
        </p:spPr>
        <p:txBody>
          <a:bodyPr wrap="none" rtlCol="0">
            <a:spAutoFit/>
          </a:bodyPr>
          <a:lstStyle/>
          <a:p>
            <a:r>
              <a:rPr lang="en-US" sz="3600" b="1"/>
              <a:t>Five…</a:t>
            </a:r>
          </a:p>
        </p:txBody>
      </p:sp>
      <p:sp>
        <p:nvSpPr>
          <p:cNvPr id="15" name="TextBox 14"/>
          <p:cNvSpPr txBox="1"/>
          <p:nvPr/>
        </p:nvSpPr>
        <p:spPr>
          <a:xfrm>
            <a:off x="4891457" y="4287410"/>
            <a:ext cx="728084" cy="646331"/>
          </a:xfrm>
          <a:prstGeom prst="rect">
            <a:avLst/>
          </a:prstGeom>
          <a:noFill/>
        </p:spPr>
        <p:txBody>
          <a:bodyPr wrap="none" rtlCol="0">
            <a:spAutoFit/>
          </a:bodyPr>
          <a:lstStyle/>
          <a:p>
            <a:r>
              <a:rPr lang="en-US" sz="3600" b="1"/>
              <a:t>Six</a:t>
            </a:r>
          </a:p>
        </p:txBody>
      </p:sp>
      <p:pic>
        <p:nvPicPr>
          <p:cNvPr id="16"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3, Lesson 12</a:t>
            </a:r>
          </a:p>
          <a:p>
            <a:pPr algn="ctr"/>
            <a:r>
              <a:rPr lang="en-US" sz="1400"/>
              <a:t>Fluency</a:t>
            </a:r>
          </a:p>
        </p:txBody>
      </p:sp>
    </p:spTree>
    <p:extLst>
      <p:ext uri="{BB962C8B-B14F-4D97-AF65-F5344CB8AC3E}">
        <p14:creationId xmlns:p14="http://schemas.microsoft.com/office/powerpoint/2010/main" val="360917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autoRev="1" fill="hold" nodeType="clickEffect">
                                  <p:stCondLst>
                                    <p:cond delay="0"/>
                                  </p:stCondLst>
                                  <p:childTnLst>
                                    <p:animScale>
                                      <p:cBhvr>
                                        <p:cTn id="13" dur="500" fill="hold"/>
                                        <p:tgtEl>
                                          <p:spTgt spid="2052"/>
                                        </p:tgtEl>
                                      </p:cBhvr>
                                      <p:by x="150000" y="150000"/>
                                    </p:animScale>
                                  </p:childTnLst>
                                </p:cTn>
                              </p:par>
                              <p:par>
                                <p:cTn id="14" presetID="6" presetClass="emph" presetSubtype="0" autoRev="1" fill="hold" grpId="0" nodeType="withEffect">
                                  <p:stCondLst>
                                    <p:cond delay="0"/>
                                  </p:stCondLst>
                                  <p:childTnLst>
                                    <p:animScale>
                                      <p:cBhvr>
                                        <p:cTn id="15" dur="500" fill="hold"/>
                                        <p:tgtEl>
                                          <p:spTgt spid="3"/>
                                        </p:tgtEl>
                                      </p:cBhvr>
                                      <p:by x="150000" y="150000"/>
                                    </p:animScale>
                                  </p:childTnLst>
                                </p:cTn>
                              </p:par>
                            </p:childTnLst>
                          </p:cTn>
                        </p:par>
                        <p:par>
                          <p:cTn id="16" fill="hold">
                            <p:stCondLst>
                              <p:cond delay="1000"/>
                            </p:stCondLst>
                            <p:childTnLst>
                              <p:par>
                                <p:cTn id="17" presetID="6" presetClass="emph" presetSubtype="0" autoRev="1" fill="hold" nodeType="afterEffect">
                                  <p:stCondLst>
                                    <p:cond delay="500"/>
                                  </p:stCondLst>
                                  <p:childTnLst>
                                    <p:animScale>
                                      <p:cBhvr>
                                        <p:cTn id="18" dur="500" fill="hold"/>
                                        <p:tgtEl>
                                          <p:spTgt spid="7"/>
                                        </p:tgtEl>
                                      </p:cBhvr>
                                      <p:by x="150000" y="150000"/>
                                    </p:animScale>
                                  </p:childTnLst>
                                </p:cTn>
                              </p:par>
                              <p:par>
                                <p:cTn id="19" presetID="6" presetClass="emph" presetSubtype="0" autoRev="1" fill="hold" grpId="0" nodeType="withEffect">
                                  <p:stCondLst>
                                    <p:cond delay="500"/>
                                  </p:stCondLst>
                                  <p:childTnLst>
                                    <p:animScale>
                                      <p:cBhvr>
                                        <p:cTn id="20" dur="5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15" grpId="0"/>
    </p:bld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the left.  Right?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rot="16200000">
            <a:off x="2680197" y="2880710"/>
            <a:ext cx="3637551" cy="2024063"/>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239000" y="287430"/>
            <a:ext cx="1688283" cy="523220"/>
          </a:xfrm>
          <a:prstGeom prst="rect">
            <a:avLst/>
          </a:prstGeom>
          <a:noFill/>
        </p:spPr>
        <p:txBody>
          <a:bodyPr wrap="none" rtlCol="0">
            <a:spAutoFit/>
          </a:bodyPr>
          <a:lstStyle/>
          <a:p>
            <a:r>
              <a:rPr lang="en-US" sz="1400"/>
              <a:t>Module 3, Lesson 12</a:t>
            </a:r>
          </a:p>
          <a:p>
            <a:pPr algn="ctr"/>
            <a:r>
              <a:rPr lang="en-US" sz="1400"/>
              <a:t>Fluency</a:t>
            </a:r>
          </a:p>
        </p:txBody>
      </p:sp>
    </p:spTree>
    <p:extLst>
      <p:ext uri="{BB962C8B-B14F-4D97-AF65-F5344CB8AC3E}">
        <p14:creationId xmlns:p14="http://schemas.microsoft.com/office/powerpoint/2010/main" val="101670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rot="16200000">
            <a:off x="2714640" y="2884779"/>
            <a:ext cx="3648835" cy="2047083"/>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the left.  Right?  Show this 5-group with your hands and then count on.</a:t>
            </a:r>
            <a:endParaRPr lang="en-US" sz="1600" b="1">
              <a:solidFill>
                <a:srgbClr val="00B0F0"/>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3, Lesson 12</a:t>
            </a:r>
          </a:p>
          <a:p>
            <a:pPr algn="ctr"/>
            <a:r>
              <a:rPr lang="en-US" sz="1400"/>
              <a:t>Fluency</a:t>
            </a:r>
          </a:p>
        </p:txBody>
      </p:sp>
    </p:spTree>
    <p:extLst>
      <p:ext uri="{BB962C8B-B14F-4D97-AF65-F5344CB8AC3E}">
        <p14:creationId xmlns:p14="http://schemas.microsoft.com/office/powerpoint/2010/main" val="196888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rot="16200000">
            <a:off x="2692420" y="2922182"/>
            <a:ext cx="3613105" cy="2019300"/>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the left.  Right?  Show this 5-group with your hands and then count on.</a:t>
            </a:r>
            <a:endParaRPr lang="en-US" sz="1600" b="1">
              <a:solidFill>
                <a:srgbClr val="00B0F0"/>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3, Lesson 12</a:t>
            </a:r>
          </a:p>
          <a:p>
            <a:pPr algn="ctr"/>
            <a:r>
              <a:rPr lang="en-US" sz="1400"/>
              <a:t>Fluency</a:t>
            </a:r>
          </a:p>
        </p:txBody>
      </p:sp>
    </p:spTree>
    <p:extLst>
      <p:ext uri="{BB962C8B-B14F-4D97-AF65-F5344CB8AC3E}">
        <p14:creationId xmlns:p14="http://schemas.microsoft.com/office/powerpoint/2010/main" val="231362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rot="16200000">
            <a:off x="2645727" y="2897829"/>
            <a:ext cx="3774494" cy="2100263"/>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the left.  Right?  Show this 5-group with your hands and then count on.</a:t>
            </a:r>
            <a:endParaRPr lang="en-US" sz="1600" b="1">
              <a:solidFill>
                <a:srgbClr val="00B0F0"/>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3, Lesson 12</a:t>
            </a:r>
          </a:p>
          <a:p>
            <a:pPr algn="ctr"/>
            <a:r>
              <a:rPr lang="en-US" sz="1400"/>
              <a:t>Fluency</a:t>
            </a:r>
          </a:p>
        </p:txBody>
      </p:sp>
    </p:spTree>
    <p:extLst>
      <p:ext uri="{BB962C8B-B14F-4D97-AF65-F5344CB8AC3E}">
        <p14:creationId xmlns:p14="http://schemas.microsoft.com/office/powerpoint/2010/main" val="64206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rot="16200000">
            <a:off x="2670475" y="2892124"/>
            <a:ext cx="3803049" cy="2133600"/>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the left.  Right?  Show this 5-group with your hands and then count on.</a:t>
            </a:r>
            <a:endParaRPr lang="en-US" sz="1600" b="1">
              <a:solidFill>
                <a:srgbClr val="00B0F0"/>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3, Lesson 12</a:t>
            </a:r>
          </a:p>
          <a:p>
            <a:pPr algn="ctr"/>
            <a:r>
              <a:rPr lang="en-US" sz="1400"/>
              <a:t>Fluency</a:t>
            </a:r>
          </a:p>
        </p:txBody>
      </p:sp>
    </p:spTree>
    <p:extLst>
      <p:ext uri="{BB962C8B-B14F-4D97-AF65-F5344CB8AC3E}">
        <p14:creationId xmlns:p14="http://schemas.microsoft.com/office/powerpoint/2010/main" val="291245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453199" y="1307345"/>
            <a:ext cx="3539397" cy="2785443"/>
          </a:xfrm>
          <a:prstGeom prst="rect">
            <a:avLst/>
          </a:prstGeom>
        </p:spPr>
      </p:pic>
      <p:pic>
        <p:nvPicPr>
          <p:cNvPr id="7" name="Picture 6"/>
          <p:cNvPicPr>
            <a:picLocks noChangeAspect="1"/>
          </p:cNvPicPr>
          <p:nvPr/>
        </p:nvPicPr>
        <p:blipFill>
          <a:blip r:embed="rId4"/>
          <a:stretch>
            <a:fillRect/>
          </a:stretch>
        </p:blipFill>
        <p:spPr>
          <a:xfrm>
            <a:off x="990600" y="4414588"/>
            <a:ext cx="4842217" cy="508086"/>
          </a:xfrm>
          <a:prstGeom prst="rect">
            <a:avLst/>
          </a:prstGeom>
        </p:spPr>
      </p:pic>
      <p:pic>
        <p:nvPicPr>
          <p:cNvPr id="1028" name="Picture 4" descr="Image result for aha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748679"/>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rot="16200000">
            <a:off x="2697273" y="2890907"/>
            <a:ext cx="3749452" cy="2095502"/>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the left.  Right?  Show this 5-group with your hands and then count on.</a:t>
            </a:r>
            <a:endParaRPr lang="en-US" sz="1600" b="1">
              <a:solidFill>
                <a:srgbClr val="00B0F0"/>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3, Lesson 12</a:t>
            </a:r>
          </a:p>
          <a:p>
            <a:pPr algn="ctr"/>
            <a:r>
              <a:rPr lang="en-US" sz="1400"/>
              <a:t>Fluency</a:t>
            </a:r>
          </a:p>
        </p:txBody>
      </p:sp>
    </p:spTree>
    <p:extLst>
      <p:ext uri="{BB962C8B-B14F-4D97-AF65-F5344CB8AC3E}">
        <p14:creationId xmlns:p14="http://schemas.microsoft.com/office/powerpoint/2010/main" val="349517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12</a:t>
            </a:r>
          </a:p>
          <a:p>
            <a:pPr algn="ctr"/>
            <a:r>
              <a:rPr lang="en-US" sz="1400"/>
              <a:t>Fluency</a:t>
            </a:r>
          </a:p>
        </p:txBody>
      </p:sp>
      <p:sp>
        <p:nvSpPr>
          <p:cNvPr id="17" name="TextBox 16"/>
          <p:cNvSpPr txBox="1"/>
          <p:nvPr/>
        </p:nvSpPr>
        <p:spPr>
          <a:xfrm>
            <a:off x="838202" y="951740"/>
            <a:ext cx="7467598" cy="523220"/>
          </a:xfrm>
          <a:prstGeom prst="rect">
            <a:avLst/>
          </a:prstGeom>
          <a:noFill/>
        </p:spPr>
        <p:txBody>
          <a:bodyPr wrap="square" rtlCol="0">
            <a:spAutoFit/>
          </a:bodyPr>
          <a:lstStyle/>
          <a:p>
            <a:pPr algn="ctr"/>
            <a:r>
              <a:rPr lang="en-US" sz="2800" b="1"/>
              <a:t>Roll and Draw 5-Groups</a:t>
            </a:r>
            <a:endParaRPr lang="en-US" sz="8000" b="1"/>
          </a:p>
        </p:txBody>
      </p:sp>
      <p:sp>
        <p:nvSpPr>
          <p:cNvPr id="15" name="TextBox 14"/>
          <p:cNvSpPr txBox="1"/>
          <p:nvPr/>
        </p:nvSpPr>
        <p:spPr>
          <a:xfrm>
            <a:off x="1888637" y="1572640"/>
            <a:ext cx="5366728" cy="707886"/>
          </a:xfrm>
          <a:prstGeom prst="rect">
            <a:avLst/>
          </a:prstGeom>
          <a:noFill/>
        </p:spPr>
        <p:txBody>
          <a:bodyPr wrap="square" rtlCol="0">
            <a:spAutoFit/>
          </a:bodyPr>
          <a:lstStyle/>
          <a:p>
            <a:pPr algn="ctr"/>
            <a:r>
              <a:rPr lang="en-US" sz="2000" b="1">
                <a:solidFill>
                  <a:srgbClr val="0000FF"/>
                </a:solidFill>
              </a:rPr>
              <a:t>Roll the die, count the dots, and then draw the number as a 5-group.</a:t>
            </a:r>
          </a:p>
        </p:txBody>
      </p:sp>
      <p:pic>
        <p:nvPicPr>
          <p:cNvPr id="39938" name="Picture 2" descr="http://www.clipartbest.com/cliparts/pT5/e9M/pT5e9Mdn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53" y="4419600"/>
            <a:ext cx="2331905" cy="2331905"/>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http://clipartgo.com/wp-content/uploads/2016/05/Blue-pencil-clip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265949">
            <a:off x="5887460" y="3656492"/>
            <a:ext cx="2874567" cy="245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73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wipe(down)">
                                      <p:cBhvr>
                                        <p:cTn id="7" dur="580">
                                          <p:stCondLst>
                                            <p:cond delay="0"/>
                                          </p:stCondLst>
                                        </p:cTn>
                                        <p:tgtEl>
                                          <p:spTgt spid="39938"/>
                                        </p:tgtEl>
                                      </p:cBhvr>
                                    </p:animEffect>
                                    <p:anim calcmode="lin" valueType="num">
                                      <p:cBhvr>
                                        <p:cTn id="8" dur="1822" tmFilter="0,0; 0.14,0.36; 0.43,0.73; 0.71,0.91; 1.0,1.0">
                                          <p:stCondLst>
                                            <p:cond delay="0"/>
                                          </p:stCondLst>
                                        </p:cTn>
                                        <p:tgtEl>
                                          <p:spTgt spid="399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9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9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9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9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9938"/>
                                        </p:tgtEl>
                                      </p:cBhvr>
                                      <p:to x="100000" y="60000"/>
                                    </p:animScale>
                                    <p:animScale>
                                      <p:cBhvr>
                                        <p:cTn id="14" dur="166" decel="50000">
                                          <p:stCondLst>
                                            <p:cond delay="676"/>
                                          </p:stCondLst>
                                        </p:cTn>
                                        <p:tgtEl>
                                          <p:spTgt spid="39938"/>
                                        </p:tgtEl>
                                      </p:cBhvr>
                                      <p:to x="100000" y="100000"/>
                                    </p:animScale>
                                    <p:animScale>
                                      <p:cBhvr>
                                        <p:cTn id="15" dur="26">
                                          <p:stCondLst>
                                            <p:cond delay="1312"/>
                                          </p:stCondLst>
                                        </p:cTn>
                                        <p:tgtEl>
                                          <p:spTgt spid="39938"/>
                                        </p:tgtEl>
                                      </p:cBhvr>
                                      <p:to x="100000" y="80000"/>
                                    </p:animScale>
                                    <p:animScale>
                                      <p:cBhvr>
                                        <p:cTn id="16" dur="166" decel="50000">
                                          <p:stCondLst>
                                            <p:cond delay="1338"/>
                                          </p:stCondLst>
                                        </p:cTn>
                                        <p:tgtEl>
                                          <p:spTgt spid="39938"/>
                                        </p:tgtEl>
                                      </p:cBhvr>
                                      <p:to x="100000" y="100000"/>
                                    </p:animScale>
                                    <p:animScale>
                                      <p:cBhvr>
                                        <p:cTn id="17" dur="26">
                                          <p:stCondLst>
                                            <p:cond delay="1642"/>
                                          </p:stCondLst>
                                        </p:cTn>
                                        <p:tgtEl>
                                          <p:spTgt spid="39938"/>
                                        </p:tgtEl>
                                      </p:cBhvr>
                                      <p:to x="100000" y="90000"/>
                                    </p:animScale>
                                    <p:animScale>
                                      <p:cBhvr>
                                        <p:cTn id="18" dur="166" decel="50000">
                                          <p:stCondLst>
                                            <p:cond delay="1668"/>
                                          </p:stCondLst>
                                        </p:cTn>
                                        <p:tgtEl>
                                          <p:spTgt spid="39938"/>
                                        </p:tgtEl>
                                      </p:cBhvr>
                                      <p:to x="100000" y="100000"/>
                                    </p:animScale>
                                    <p:animScale>
                                      <p:cBhvr>
                                        <p:cTn id="19" dur="26">
                                          <p:stCondLst>
                                            <p:cond delay="1808"/>
                                          </p:stCondLst>
                                        </p:cTn>
                                        <p:tgtEl>
                                          <p:spTgt spid="39938"/>
                                        </p:tgtEl>
                                      </p:cBhvr>
                                      <p:to x="100000" y="95000"/>
                                    </p:animScale>
                                    <p:animScale>
                                      <p:cBhvr>
                                        <p:cTn id="20" dur="166" decel="50000">
                                          <p:stCondLst>
                                            <p:cond delay="1834"/>
                                          </p:stCondLst>
                                        </p:cTn>
                                        <p:tgtEl>
                                          <p:spTgt spid="39938"/>
                                        </p:tgtEl>
                                      </p:cBhvr>
                                      <p:to x="100000" y="100000"/>
                                    </p:animScale>
                                  </p:childTnLst>
                                </p:cTn>
                              </p:par>
                              <p:par>
                                <p:cTn id="21" presetID="8" presetClass="emph" presetSubtype="0" fill="hold" nodeType="withEffect">
                                  <p:stCondLst>
                                    <p:cond delay="0"/>
                                  </p:stCondLst>
                                  <p:childTnLst>
                                    <p:animRot by="21600000">
                                      <p:cBhvr>
                                        <p:cTn id="22" dur="2000" fill="hold"/>
                                        <p:tgtEl>
                                          <p:spTgt spid="399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12</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Hidden Numbers on the Dot Path</a:t>
            </a:r>
            <a:endParaRPr lang="en-US" sz="8000" b="1"/>
          </a:p>
        </p:txBody>
      </p:sp>
      <p:sp>
        <p:nvSpPr>
          <p:cNvPr id="15" name="TextBox 14"/>
          <p:cNvSpPr txBox="1"/>
          <p:nvPr/>
        </p:nvSpPr>
        <p:spPr>
          <a:xfrm>
            <a:off x="1050436" y="1109609"/>
            <a:ext cx="7255363" cy="1200329"/>
          </a:xfrm>
          <a:prstGeom prst="rect">
            <a:avLst/>
          </a:prstGeom>
          <a:noFill/>
        </p:spPr>
        <p:txBody>
          <a:bodyPr wrap="square" rtlCol="0">
            <a:spAutoFit/>
          </a:bodyPr>
          <a:lstStyle/>
          <a:p>
            <a:pPr algn="ctr"/>
            <a:r>
              <a:rPr lang="en-US" b="1">
                <a:solidFill>
                  <a:srgbClr val="C00000"/>
                </a:solidFill>
              </a:rPr>
              <a:t>Fold your dot path so that you can see only 6 dots.  Place it inside your personal white board.  How many dots can you see?  Circle 2 of them.  See how many twos you can circle on your dot path.  How many dots are on the whole dot path?  How many twos did you find hiding within the 6?</a:t>
            </a:r>
          </a:p>
        </p:txBody>
      </p:sp>
      <p:pic>
        <p:nvPicPr>
          <p:cNvPr id="3" name="Picture 2"/>
          <p:cNvPicPr>
            <a:picLocks noChangeAspect="1"/>
          </p:cNvPicPr>
          <p:nvPr/>
        </p:nvPicPr>
        <p:blipFill>
          <a:blip r:embed="rId4"/>
          <a:stretch>
            <a:fillRect/>
          </a:stretch>
        </p:blipFill>
        <p:spPr>
          <a:xfrm>
            <a:off x="2519362" y="3195121"/>
            <a:ext cx="4105275" cy="866669"/>
          </a:xfrm>
          <a:prstGeom prst="rect">
            <a:avLst/>
          </a:prstGeom>
        </p:spPr>
      </p:pic>
      <p:pic>
        <p:nvPicPr>
          <p:cNvPr id="125954" name="Picture 2" descr="http://images.clipartpanda.com/kid-clipart-cliparti1_kids-clipart_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4597" y="4946973"/>
            <a:ext cx="5577716" cy="171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977892"/>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12</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Hidden Numbers on the Dot Path</a:t>
            </a:r>
            <a:endParaRPr lang="en-US" sz="8000" b="1"/>
          </a:p>
        </p:txBody>
      </p:sp>
      <p:sp>
        <p:nvSpPr>
          <p:cNvPr id="15" name="TextBox 14"/>
          <p:cNvSpPr txBox="1"/>
          <p:nvPr/>
        </p:nvSpPr>
        <p:spPr>
          <a:xfrm>
            <a:off x="1050436" y="1109609"/>
            <a:ext cx="7255363" cy="923330"/>
          </a:xfrm>
          <a:prstGeom prst="rect">
            <a:avLst/>
          </a:prstGeom>
          <a:noFill/>
        </p:spPr>
        <p:txBody>
          <a:bodyPr wrap="square" rtlCol="0">
            <a:spAutoFit/>
          </a:bodyPr>
          <a:lstStyle/>
          <a:p>
            <a:pPr algn="ctr"/>
            <a:r>
              <a:rPr lang="en-US" b="1">
                <a:solidFill>
                  <a:srgbClr val="C00000"/>
                </a:solidFill>
              </a:rPr>
              <a:t>Erase your board.  How many dots can you see?  Circle 3 of them.  See how many threes you can circle on your dot path.  How many dots are on the whole dot path?  How many threes did you find hiding within the 6?</a:t>
            </a:r>
          </a:p>
        </p:txBody>
      </p:sp>
      <p:pic>
        <p:nvPicPr>
          <p:cNvPr id="3" name="Picture 2"/>
          <p:cNvPicPr>
            <a:picLocks noChangeAspect="1"/>
          </p:cNvPicPr>
          <p:nvPr/>
        </p:nvPicPr>
        <p:blipFill>
          <a:blip r:embed="rId4"/>
          <a:stretch>
            <a:fillRect/>
          </a:stretch>
        </p:blipFill>
        <p:spPr>
          <a:xfrm>
            <a:off x="2519362" y="3195121"/>
            <a:ext cx="4105275" cy="866669"/>
          </a:xfrm>
          <a:prstGeom prst="rect">
            <a:avLst/>
          </a:prstGeom>
        </p:spPr>
      </p:pic>
      <p:pic>
        <p:nvPicPr>
          <p:cNvPr id="125954" name="Picture 2" descr="http://images.clipartpanda.com/kid-clipart-cliparti1_kids-clipart_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4597" y="4946973"/>
            <a:ext cx="5577716" cy="171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30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12</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Hidden Numbers on the Dot Path</a:t>
            </a:r>
            <a:endParaRPr lang="en-US" sz="8000" b="1"/>
          </a:p>
        </p:txBody>
      </p:sp>
      <p:sp>
        <p:nvSpPr>
          <p:cNvPr id="15" name="TextBox 14"/>
          <p:cNvSpPr txBox="1"/>
          <p:nvPr/>
        </p:nvSpPr>
        <p:spPr>
          <a:xfrm>
            <a:off x="1050436" y="1109609"/>
            <a:ext cx="7255363" cy="646331"/>
          </a:xfrm>
          <a:prstGeom prst="rect">
            <a:avLst/>
          </a:prstGeom>
          <a:noFill/>
        </p:spPr>
        <p:txBody>
          <a:bodyPr wrap="square" rtlCol="0">
            <a:spAutoFit/>
          </a:bodyPr>
          <a:lstStyle/>
          <a:p>
            <a:pPr algn="ctr"/>
            <a:r>
              <a:rPr lang="en-US" b="1">
                <a:solidFill>
                  <a:srgbClr val="C00000"/>
                </a:solidFill>
              </a:rPr>
              <a:t>Erase your board.  How many dots can you see?  Circle 4 of them.  Can we circle 4 more?  How many dots remain?</a:t>
            </a:r>
          </a:p>
        </p:txBody>
      </p:sp>
      <p:pic>
        <p:nvPicPr>
          <p:cNvPr id="3" name="Picture 2"/>
          <p:cNvPicPr>
            <a:picLocks noChangeAspect="1"/>
          </p:cNvPicPr>
          <p:nvPr/>
        </p:nvPicPr>
        <p:blipFill>
          <a:blip r:embed="rId4"/>
          <a:stretch>
            <a:fillRect/>
          </a:stretch>
        </p:blipFill>
        <p:spPr>
          <a:xfrm>
            <a:off x="2519362" y="3195121"/>
            <a:ext cx="4105275" cy="866669"/>
          </a:xfrm>
          <a:prstGeom prst="rect">
            <a:avLst/>
          </a:prstGeom>
        </p:spPr>
      </p:pic>
      <p:pic>
        <p:nvPicPr>
          <p:cNvPr id="125954" name="Picture 2" descr="http://images.clipartpanda.com/kid-clipart-cliparti1_kids-clipart_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4597" y="4946973"/>
            <a:ext cx="5577716" cy="171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08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12</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Hidden Numbers on the Dot Path</a:t>
            </a:r>
            <a:endParaRPr lang="en-US" sz="8000" b="1"/>
          </a:p>
        </p:txBody>
      </p:sp>
      <p:sp>
        <p:nvSpPr>
          <p:cNvPr id="15" name="TextBox 14"/>
          <p:cNvSpPr txBox="1"/>
          <p:nvPr/>
        </p:nvSpPr>
        <p:spPr>
          <a:xfrm>
            <a:off x="1050436" y="1109609"/>
            <a:ext cx="7255363" cy="646331"/>
          </a:xfrm>
          <a:prstGeom prst="rect">
            <a:avLst/>
          </a:prstGeom>
          <a:noFill/>
        </p:spPr>
        <p:txBody>
          <a:bodyPr wrap="square" rtlCol="0">
            <a:spAutoFit/>
          </a:bodyPr>
          <a:lstStyle/>
          <a:p>
            <a:pPr algn="ctr"/>
            <a:r>
              <a:rPr lang="en-US" b="1">
                <a:solidFill>
                  <a:srgbClr val="C00000"/>
                </a:solidFill>
              </a:rPr>
              <a:t>Erase your board.  How many dots can you see?  Circle 5 of them.  Can we circle 5 more?  How many dots remain?</a:t>
            </a:r>
          </a:p>
        </p:txBody>
      </p:sp>
      <p:pic>
        <p:nvPicPr>
          <p:cNvPr id="3" name="Picture 2"/>
          <p:cNvPicPr>
            <a:picLocks noChangeAspect="1"/>
          </p:cNvPicPr>
          <p:nvPr/>
        </p:nvPicPr>
        <p:blipFill>
          <a:blip r:embed="rId4"/>
          <a:stretch>
            <a:fillRect/>
          </a:stretch>
        </p:blipFill>
        <p:spPr>
          <a:xfrm>
            <a:off x="2519362" y="3195121"/>
            <a:ext cx="4105275" cy="866669"/>
          </a:xfrm>
          <a:prstGeom prst="rect">
            <a:avLst/>
          </a:prstGeom>
        </p:spPr>
      </p:pic>
      <p:pic>
        <p:nvPicPr>
          <p:cNvPr id="125954" name="Picture 2" descr="http://images.clipartpanda.com/kid-clipart-cliparti1_kids-clipart_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4597" y="4946973"/>
            <a:ext cx="5577716" cy="171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50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12</a:t>
            </a:r>
          </a:p>
        </p:txBody>
      </p:sp>
      <p:sp>
        <p:nvSpPr>
          <p:cNvPr id="16" name="TextBox 15"/>
          <p:cNvSpPr txBox="1"/>
          <p:nvPr/>
        </p:nvSpPr>
        <p:spPr>
          <a:xfrm>
            <a:off x="930678" y="1143000"/>
            <a:ext cx="7196056" cy="5232202"/>
          </a:xfrm>
          <a:prstGeom prst="rect">
            <a:avLst/>
          </a:prstGeom>
          <a:noFill/>
        </p:spPr>
        <p:txBody>
          <a:bodyPr wrap="square" rtlCol="0">
            <a:spAutoFit/>
          </a:bodyPr>
          <a:lstStyle/>
          <a:p>
            <a:pPr algn="ctr"/>
            <a:r>
              <a:rPr lang="en-US" sz="2000" b="1"/>
              <a:t>Find one small item in your backpack.  Put it on the balance scale.  How many pennies do you think it will take to balance your object?  Use pennies to test your guess.  Make a picture of the balance with your object and the pennies.  Finish this sentence:</a:t>
            </a:r>
          </a:p>
          <a:p>
            <a:pPr algn="ctr"/>
            <a:endParaRPr lang="en-US" sz="2000" b="1"/>
          </a:p>
          <a:p>
            <a:pPr algn="ctr"/>
            <a:r>
              <a:rPr lang="en-US" sz="2000" b="1"/>
              <a:t> “My item is as heavy as a set of _____ pennies.”</a:t>
            </a:r>
          </a:p>
          <a:p>
            <a:pPr algn="ctr"/>
            <a:endParaRPr lang="en-US" sz="2000" b="1"/>
          </a:p>
          <a:p>
            <a:pPr algn="ctr"/>
            <a:endParaRPr lang="en-US" sz="2000" b="1"/>
          </a:p>
          <a:p>
            <a:pPr algn="ctr"/>
            <a:endParaRPr lang="en-US" sz="2000" b="1"/>
          </a:p>
          <a:p>
            <a:pPr algn="ctr"/>
            <a:endParaRPr lang="en-US" sz="2000" b="1"/>
          </a:p>
          <a:p>
            <a:pPr algn="ctr"/>
            <a:endParaRPr lang="en-US" sz="1600" b="1"/>
          </a:p>
          <a:p>
            <a:pPr algn="ctr"/>
            <a:endParaRPr lang="en-US" sz="2000" b="1"/>
          </a:p>
          <a:p>
            <a:pPr algn="ctr"/>
            <a:endParaRPr lang="en-US" sz="2000" b="1">
              <a:solidFill>
                <a:srgbClr val="FF0000"/>
              </a:solidFill>
            </a:endParaRPr>
          </a:p>
          <a:p>
            <a:pPr algn="ctr"/>
            <a:endParaRPr lang="en-US" sz="2000" b="1">
              <a:solidFill>
                <a:srgbClr val="FF0000"/>
              </a:solidFill>
            </a:endParaRPr>
          </a:p>
          <a:p>
            <a:pPr algn="ctr"/>
            <a:endParaRPr lang="en-US" b="1">
              <a:solidFill>
                <a:srgbClr val="FF0000"/>
              </a:solidFill>
            </a:endParaRPr>
          </a:p>
          <a:p>
            <a:pPr algn="ctr"/>
            <a:r>
              <a:rPr lang="en-US" sz="2000" b="1">
                <a:solidFill>
                  <a:srgbClr val="FF0000"/>
                </a:solidFill>
              </a:rPr>
              <a:t>What do you think would happen if you put another penny on each side of the balance scale?  Test your guess!</a:t>
            </a:r>
            <a:endParaRPr lang="en-US" sz="1200" b="1">
              <a:solidFill>
                <a:srgbClr val="FF0000"/>
              </a:solidFill>
            </a:endParaRP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6616291" y="3399360"/>
            <a:ext cx="2019300" cy="2266950"/>
          </a:xfrm>
          <a:prstGeom prst="rect">
            <a:avLst/>
          </a:prstGeom>
        </p:spPr>
      </p:pic>
    </p:spTree>
    <p:extLst>
      <p:ext uri="{BB962C8B-B14F-4D97-AF65-F5344CB8AC3E}">
        <p14:creationId xmlns:p14="http://schemas.microsoft.com/office/powerpoint/2010/main" val="1466445750"/>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tatic.fishersci.com/cmsassets/images/domain/ScienceEducation/Ohaus/School_Balan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732" y="4826176"/>
            <a:ext cx="3200401" cy="185623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12</a:t>
            </a:r>
          </a:p>
        </p:txBody>
      </p:sp>
      <p:sp>
        <p:nvSpPr>
          <p:cNvPr id="39" name="TextBox 38"/>
          <p:cNvSpPr txBox="1"/>
          <p:nvPr/>
        </p:nvSpPr>
        <p:spPr>
          <a:xfrm>
            <a:off x="826830" y="1351612"/>
            <a:ext cx="7490340" cy="2246769"/>
          </a:xfrm>
          <a:prstGeom prst="rect">
            <a:avLst/>
          </a:prstGeom>
          <a:noFill/>
        </p:spPr>
        <p:txBody>
          <a:bodyPr wrap="square" rtlCol="0">
            <a:spAutoFit/>
          </a:bodyPr>
          <a:lstStyle/>
          <a:p>
            <a:pPr algn="ctr"/>
            <a:r>
              <a:rPr lang="en-US" sz="2000" b="1"/>
              <a:t>Watch as I put a marker on one side of my balance.  Do you remember how I weighed my marker yesterday?  Let’s try that again.  Uh-oh!  I only have two pennies.  What should I do?</a:t>
            </a:r>
          </a:p>
          <a:p>
            <a:pPr algn="ctr"/>
            <a:endParaRPr lang="en-US" sz="2000" b="1"/>
          </a:p>
          <a:p>
            <a:pPr algn="ctr"/>
            <a:r>
              <a:rPr lang="en-US" sz="2000" b="1"/>
              <a:t>I’ll use cubes!  Can I use cubes AND pennies?  That wouldn’t be fair, would it?  I’ll take the pennies off and use a tower of cubes.  Help me count how many cubes would be in a tower as heavy as my marker.</a:t>
            </a:r>
            <a:endParaRPr lang="en-US"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707297000"/>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12</a:t>
            </a:r>
          </a:p>
        </p:txBody>
      </p:sp>
      <p:sp>
        <p:nvSpPr>
          <p:cNvPr id="39" name="TextBox 38"/>
          <p:cNvSpPr txBox="1"/>
          <p:nvPr/>
        </p:nvSpPr>
        <p:spPr>
          <a:xfrm>
            <a:off x="224003" y="1295400"/>
            <a:ext cx="3190461" cy="1631216"/>
          </a:xfrm>
          <a:prstGeom prst="rect">
            <a:avLst/>
          </a:prstGeom>
          <a:noFill/>
        </p:spPr>
        <p:txBody>
          <a:bodyPr wrap="square" rtlCol="0">
            <a:spAutoFit/>
          </a:bodyPr>
          <a:lstStyle/>
          <a:p>
            <a:pPr algn="ctr"/>
            <a:r>
              <a:rPr lang="en-US" sz="2000" b="1"/>
              <a:t>Let me put that on my recording sheet.  I will draw the marker and the cubes, and I will write how many cubes in the box.</a:t>
            </a:r>
            <a:endParaRPr lang="en-US"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581400" y="1169506"/>
            <a:ext cx="4895850" cy="4857750"/>
          </a:xfrm>
          <a:prstGeom prst="rect">
            <a:avLst/>
          </a:prstGeom>
        </p:spPr>
      </p:pic>
      <p:pic>
        <p:nvPicPr>
          <p:cNvPr id="67586" name="Picture 2" descr="http://sr.photos2.fotosearch.com/bthumb/CSP/CSP993/k150509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936" y="3429000"/>
            <a:ext cx="2485528" cy="21931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68787304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tatic.fishersci.com/cmsassets/images/domain/ScienceEducation/Ohaus/School_Balan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732" y="4826176"/>
            <a:ext cx="3200401" cy="185623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12</a:t>
            </a:r>
          </a:p>
        </p:txBody>
      </p:sp>
      <p:sp>
        <p:nvSpPr>
          <p:cNvPr id="39" name="TextBox 38"/>
          <p:cNvSpPr txBox="1"/>
          <p:nvPr/>
        </p:nvSpPr>
        <p:spPr>
          <a:xfrm>
            <a:off x="826830" y="1351612"/>
            <a:ext cx="7490340" cy="2862322"/>
          </a:xfrm>
          <a:prstGeom prst="rect">
            <a:avLst/>
          </a:prstGeom>
          <a:noFill/>
        </p:spPr>
        <p:txBody>
          <a:bodyPr wrap="square" rtlCol="0">
            <a:spAutoFit/>
          </a:bodyPr>
          <a:lstStyle/>
          <a:p>
            <a:pPr algn="ctr"/>
            <a:r>
              <a:rPr lang="en-US" sz="2000" b="1"/>
              <a:t>What else could I use?  I will take off the cubes and try a set of beans  this time.  I wonder how many beans it will take to balance my marker.  Count with me!</a:t>
            </a:r>
          </a:p>
          <a:p>
            <a:pPr algn="ctr"/>
            <a:endParaRPr lang="en-US" sz="2000" b="1"/>
          </a:p>
          <a:p>
            <a:pPr algn="ctr"/>
            <a:r>
              <a:rPr lang="en-US" sz="2000" b="1"/>
              <a:t>What could I use now?  I will take off the beans and try a set of counters this time.  How many counters do you think it will take to be as heavy as my marker?  Count with me!</a:t>
            </a:r>
          </a:p>
          <a:p>
            <a:pPr algn="ctr"/>
            <a:endParaRPr lang="en-US" sz="2000" b="1"/>
          </a:p>
          <a:p>
            <a:pPr algn="ctr"/>
            <a:r>
              <a:rPr lang="en-US" sz="2000" b="1"/>
              <a:t>Why was the number different each time I weighed my marker?</a:t>
            </a:r>
            <a:endParaRPr lang="en-US"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827785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316566"/>
          </a:xfrm>
          <a:prstGeom prst="rect">
            <a:avLst/>
          </a:prstGeom>
          <a:noFill/>
        </p:spPr>
        <p:txBody>
          <a:bodyPr wrap="square" rtlCol="0">
            <a:spAutoFit/>
          </a:bodyPr>
          <a:lstStyle/>
          <a:p>
            <a:pPr algn="ctr"/>
            <a:r>
              <a:rPr lang="en-US" sz="4800" b="1">
                <a:latin typeface="Kristen ITC" panose="03050502040202030202" pitchFamily="66" charset="0"/>
              </a:rPr>
              <a:t>Lesson 2</a:t>
            </a:r>
          </a:p>
          <a:p>
            <a:pPr algn="ctr"/>
            <a:endParaRPr lang="en-US" sz="1050">
              <a:latin typeface="Kristen ITC" panose="03050502040202030202" pitchFamily="66" charset="0"/>
            </a:endParaRPr>
          </a:p>
          <a:p>
            <a:pPr algn="ctr"/>
            <a:endParaRPr lang="en-US" sz="4000">
              <a:latin typeface="Kristen ITC" panose="03050502040202030202" pitchFamily="66" charset="0"/>
            </a:endParaRPr>
          </a:p>
          <a:p>
            <a:pPr algn="ctr"/>
            <a:r>
              <a:rPr lang="en-US" sz="4000">
                <a:latin typeface="Kristen ITC" panose="03050502040202030202" pitchFamily="66" charset="0"/>
              </a:rPr>
              <a:t>I can compare length measurements with string.</a:t>
            </a: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769209139"/>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12</a:t>
            </a:r>
          </a:p>
        </p:txBody>
      </p:sp>
      <p:sp>
        <p:nvSpPr>
          <p:cNvPr id="39" name="TextBox 38"/>
          <p:cNvSpPr txBox="1"/>
          <p:nvPr/>
        </p:nvSpPr>
        <p:spPr>
          <a:xfrm>
            <a:off x="224003" y="1295400"/>
            <a:ext cx="3190461" cy="4401205"/>
          </a:xfrm>
          <a:prstGeom prst="rect">
            <a:avLst/>
          </a:prstGeom>
          <a:noFill/>
        </p:spPr>
        <p:txBody>
          <a:bodyPr wrap="square" rtlCol="0">
            <a:spAutoFit/>
          </a:bodyPr>
          <a:lstStyle/>
          <a:p>
            <a:pPr algn="ctr"/>
            <a:r>
              <a:rPr lang="en-US" sz="2000" b="1"/>
              <a:t>Choose one object from your bag.  Count how many pennies are as heavy as your object and record it on your sheet.</a:t>
            </a:r>
          </a:p>
          <a:p>
            <a:pPr algn="ctr"/>
            <a:endParaRPr lang="en-US" sz="2000" b="1"/>
          </a:p>
          <a:p>
            <a:pPr algn="ctr"/>
            <a:r>
              <a:rPr lang="en-US" sz="2000" b="1"/>
              <a:t>Then count how many cubes are as heavy as the object and record it.</a:t>
            </a:r>
          </a:p>
          <a:p>
            <a:pPr algn="ctr"/>
            <a:endParaRPr lang="en-US" sz="2000" b="1"/>
          </a:p>
          <a:p>
            <a:pPr algn="ctr"/>
            <a:r>
              <a:rPr lang="en-US" sz="2000" b="1"/>
              <a:t>Do the same thing with the beans and the counters.  Don’t forget to guess before you test!</a:t>
            </a:r>
            <a:endParaRPr lang="en-US"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581400" y="1169506"/>
            <a:ext cx="4895850" cy="4857750"/>
          </a:xfrm>
          <a:prstGeom prst="rect">
            <a:avLst/>
          </a:prstGeom>
        </p:spPr>
      </p:pic>
      <p:sp>
        <p:nvSpPr>
          <p:cNvPr id="9" name="TextBox 8"/>
          <p:cNvSpPr txBox="1"/>
          <p:nvPr/>
        </p:nvSpPr>
        <p:spPr>
          <a:xfrm rot="21063341">
            <a:off x="298614" y="447579"/>
            <a:ext cx="1945148" cy="584775"/>
          </a:xfrm>
          <a:prstGeom prst="rect">
            <a:avLst/>
          </a:prstGeom>
          <a:noFill/>
        </p:spPr>
        <p:txBody>
          <a:bodyPr wrap="none" rtlCol="0">
            <a:spAutoFit/>
          </a:bodyPr>
          <a:lstStyle/>
          <a:p>
            <a:r>
              <a:rPr lang="en-US" sz="3200" b="1">
                <a:solidFill>
                  <a:srgbClr val="FF0000"/>
                </a:solidFill>
              </a:rPr>
              <a:t>Your Turn!</a:t>
            </a:r>
          </a:p>
        </p:txBody>
      </p:sp>
      <p:pic>
        <p:nvPicPr>
          <p:cNvPr id="10" name="Picture 2" descr="http://www.businessstickers.com/style8l.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7395" y="491163"/>
            <a:ext cx="773279" cy="75081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076465802"/>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1165566" y="1776412"/>
            <a:ext cx="6753561" cy="1957388"/>
          </a:xfrm>
          <a:prstGeom prst="rect">
            <a:avLst/>
          </a:prstGeom>
        </p:spPr>
      </p:pic>
      <p:sp>
        <p:nvSpPr>
          <p:cNvPr id="8" name="Rectangle 7"/>
          <p:cNvSpPr/>
          <p:nvPr/>
        </p:nvSpPr>
        <p:spPr>
          <a:xfrm>
            <a:off x="5410200" y="1603574"/>
            <a:ext cx="2508927"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438184"/>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8559" y="914400"/>
            <a:ext cx="6225975" cy="4524315"/>
          </a:xfrm>
          <a:prstGeom prst="rect">
            <a:avLst/>
          </a:prstGeom>
          <a:noFill/>
        </p:spPr>
        <p:txBody>
          <a:bodyPr wrap="square" rtlCol="0">
            <a:spAutoFit/>
          </a:bodyPr>
          <a:lstStyle/>
          <a:p>
            <a:pPr algn="ctr"/>
            <a:r>
              <a:rPr lang="en-US" sz="4800" b="1">
                <a:latin typeface="Kristen ITC" panose="03050502040202030202" pitchFamily="66" charset="0"/>
              </a:rPr>
              <a:t>Lesson 13</a:t>
            </a:r>
            <a:endParaRPr lang="en-US" sz="1050">
              <a:latin typeface="Kristen ITC" panose="03050502040202030202" pitchFamily="66" charset="0"/>
            </a:endParaRPr>
          </a:p>
          <a:p>
            <a:pPr algn="ctr"/>
            <a:endParaRPr lang="en-US" sz="4000">
              <a:latin typeface="Kristen ITC" panose="03050502040202030202" pitchFamily="66" charset="0"/>
            </a:endParaRPr>
          </a:p>
          <a:p>
            <a:pPr algn="ctr"/>
            <a:r>
              <a:rPr lang="en-US" sz="3600">
                <a:latin typeface="Kristen ITC" panose="03050502040202030202" pitchFamily="66" charset="0"/>
              </a:rPr>
              <a:t>I can compare volume using more than, less than, and the same as by pouring.</a:t>
            </a:r>
            <a:endParaRPr lang="en-US" sz="24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04832111"/>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5" name="TextBox 14"/>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13"/>
          <p:cNvPicPr>
            <a:picLocks noChangeAspect="1"/>
          </p:cNvPicPr>
          <p:nvPr/>
        </p:nvPicPr>
        <p:blipFill>
          <a:blip r:embed="rId4"/>
          <a:stretch>
            <a:fillRect/>
          </a:stretch>
        </p:blipFill>
        <p:spPr>
          <a:xfrm>
            <a:off x="3882317" y="2102749"/>
            <a:ext cx="1379366" cy="3439096"/>
          </a:xfrm>
          <a:prstGeom prst="rect">
            <a:avLst/>
          </a:prstGeom>
        </p:spPr>
      </p:pic>
      <p:pic>
        <p:nvPicPr>
          <p:cNvPr id="144386"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565241"/>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p:cNvPicPr>
            <a:picLocks noChangeAspect="1"/>
          </p:cNvPicPr>
          <p:nvPr/>
        </p:nvPicPr>
        <p:blipFill>
          <a:blip r:embed="rId4"/>
          <a:stretch>
            <a:fillRect/>
          </a:stretch>
        </p:blipFill>
        <p:spPr>
          <a:xfrm>
            <a:off x="3429000" y="2054899"/>
            <a:ext cx="1948662" cy="3584146"/>
          </a:xfrm>
          <a:prstGeom prst="rect">
            <a:avLst/>
          </a:prstGeom>
        </p:spPr>
      </p:pic>
      <p:sp>
        <p:nvSpPr>
          <p:cNvPr id="11" name="TextBox 10"/>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602724"/>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743062" y="1835144"/>
            <a:ext cx="3748887" cy="2978914"/>
          </a:xfrm>
          <a:prstGeom prst="rect">
            <a:avLst/>
          </a:prstGeom>
        </p:spPr>
      </p:pic>
      <p:sp>
        <p:nvSpPr>
          <p:cNvPr id="13" name="TextBox 12"/>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499906"/>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3352800" y="2057400"/>
            <a:ext cx="2290976" cy="3081908"/>
          </a:xfrm>
          <a:prstGeom prst="rect">
            <a:avLst/>
          </a:prstGeom>
        </p:spPr>
      </p:pic>
      <p:sp>
        <p:nvSpPr>
          <p:cNvPr id="10" name="TextBox 9"/>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545913"/>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3200400" y="1979002"/>
            <a:ext cx="2467149" cy="4016032"/>
          </a:xfrm>
          <a:prstGeom prst="rect">
            <a:avLst/>
          </a:prstGeom>
        </p:spPr>
      </p:pic>
      <p:sp>
        <p:nvSpPr>
          <p:cNvPr id="10" name="TextBox 9"/>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712615"/>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3378025" y="1981200"/>
            <a:ext cx="2387951" cy="3961514"/>
          </a:xfrm>
          <a:prstGeom prst="rect">
            <a:avLst/>
          </a:prstGeom>
        </p:spPr>
      </p:pic>
      <p:sp>
        <p:nvSpPr>
          <p:cNvPr id="10" name="TextBox 9"/>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871455"/>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425694" y="1478941"/>
            <a:ext cx="3671888" cy="3989212"/>
          </a:xfrm>
          <a:prstGeom prst="rect">
            <a:avLst/>
          </a:prstGeom>
        </p:spPr>
      </p:pic>
      <p:sp>
        <p:nvSpPr>
          <p:cNvPr id="10" name="TextBox 9"/>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265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893647"/>
          </a:xfrm>
          <a:prstGeom prst="rect">
            <a:avLst/>
          </a:prstGeom>
          <a:noFill/>
        </p:spPr>
        <p:txBody>
          <a:bodyPr wrap="square" rtlCol="0">
            <a:spAutoFit/>
          </a:bodyPr>
          <a:lstStyle/>
          <a:p>
            <a:pPr algn="ctr"/>
            <a:r>
              <a:rPr lang="en-US" sz="4800" b="1">
                <a:latin typeface="Kristen ITC" panose="03050502040202030202" pitchFamily="66" charset="0"/>
              </a:rPr>
              <a:t>Lesson 1</a:t>
            </a:r>
          </a:p>
          <a:p>
            <a:pPr algn="ctr"/>
            <a:endParaRPr lang="en-US" sz="1050">
              <a:latin typeface="Kristen ITC" panose="03050502040202030202" pitchFamily="66" charset="0"/>
            </a:endParaRPr>
          </a:p>
          <a:p>
            <a:pPr algn="ctr"/>
            <a:endParaRPr lang="en-US" sz="4000">
              <a:latin typeface="Kristen ITC" panose="03050502040202030202" pitchFamily="66" charset="0"/>
            </a:endParaRPr>
          </a:p>
          <a:p>
            <a:pPr algn="ctr"/>
            <a:r>
              <a:rPr lang="en-US" sz="4000">
                <a:latin typeface="Kristen ITC" panose="03050502040202030202" pitchFamily="66" charset="0"/>
              </a:rPr>
              <a:t>I can compare lengths using “longer than” and “shorter than.”</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128893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Taller and Shorter</a:t>
            </a:r>
            <a:endParaRPr lang="en-US" sz="8000" b="1"/>
          </a:p>
        </p:txBody>
      </p:sp>
      <p:sp>
        <p:nvSpPr>
          <p:cNvPr id="15" name="TextBox 14"/>
          <p:cNvSpPr txBox="1"/>
          <p:nvPr/>
        </p:nvSpPr>
        <p:spPr>
          <a:xfrm>
            <a:off x="731569" y="1098082"/>
            <a:ext cx="7680864" cy="1323439"/>
          </a:xfrm>
          <a:prstGeom prst="rect">
            <a:avLst/>
          </a:prstGeom>
          <a:noFill/>
        </p:spPr>
        <p:txBody>
          <a:bodyPr wrap="square" rtlCol="0">
            <a:spAutoFit/>
          </a:bodyPr>
          <a:lstStyle/>
          <a:p>
            <a:pPr algn="ctr"/>
            <a:r>
              <a:rPr lang="en-US" sz="2000" b="1">
                <a:solidFill>
                  <a:srgbClr val="0070C0"/>
                </a:solidFill>
              </a:rPr>
              <a:t>Let’s use our hands to show taller and shorter.  For taller, we’ll do this (hold one hand above head and the other at waist level).  For shorter, we’ll do this (hold hands closer together).  Let’s practice.  Show me taller.  Show me shorter.  (Mix it up and quicken the pace.)</a:t>
            </a:r>
          </a:p>
        </p:txBody>
      </p:sp>
      <p:pic>
        <p:nvPicPr>
          <p:cNvPr id="3074" name="Picture 2" descr="https://www.esl-library.com/images/flashcards/colored/sm/tall_short-C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530" y="3089238"/>
            <a:ext cx="1970746" cy="3389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24247"/>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778919" y="1905000"/>
            <a:ext cx="3586163" cy="4094927"/>
          </a:xfrm>
          <a:prstGeom prst="rect">
            <a:avLst/>
          </a:prstGeom>
        </p:spPr>
      </p:pic>
      <p:sp>
        <p:nvSpPr>
          <p:cNvPr id="10" name="TextBox 9"/>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511340"/>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3786188" y="2209800"/>
            <a:ext cx="1571624" cy="3527423"/>
          </a:xfrm>
          <a:prstGeom prst="rect">
            <a:avLst/>
          </a:prstGeom>
        </p:spPr>
      </p:pic>
      <p:sp>
        <p:nvSpPr>
          <p:cNvPr id="10" name="TextBox 9"/>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55354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1.  One more is 2.</a:t>
            </a:r>
            <a:endParaRPr lang="en-US" sz="2400" b="1"/>
          </a:p>
        </p:txBody>
      </p:sp>
    </p:spTree>
    <p:extLst>
      <p:ext uri="{BB962C8B-B14F-4D97-AF65-F5344CB8AC3E}">
        <p14:creationId xmlns:p14="http://schemas.microsoft.com/office/powerpoint/2010/main" val="114159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2.  One more is 3.</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40613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3.  One more is 4.</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56674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4.  One more is 5.</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392486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5.  One more is 6.</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138202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6.  One more is 7.</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57919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7.  One more is 8.</a:t>
            </a:r>
            <a:endParaRPr lang="en-US" sz="24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164214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8.  One more is 9.</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40812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Taller and Shorter</a:t>
            </a:r>
            <a:endParaRPr lang="en-US" sz="8000" b="1"/>
          </a:p>
        </p:txBody>
      </p:sp>
      <p:sp>
        <p:nvSpPr>
          <p:cNvPr id="15" name="TextBox 14"/>
          <p:cNvSpPr txBox="1"/>
          <p:nvPr/>
        </p:nvSpPr>
        <p:spPr>
          <a:xfrm>
            <a:off x="731569" y="1098082"/>
            <a:ext cx="7680864" cy="1015663"/>
          </a:xfrm>
          <a:prstGeom prst="rect">
            <a:avLst/>
          </a:prstGeom>
          <a:noFill/>
        </p:spPr>
        <p:txBody>
          <a:bodyPr wrap="square" rtlCol="0">
            <a:spAutoFit/>
          </a:bodyPr>
          <a:lstStyle/>
          <a:p>
            <a:pPr algn="ctr"/>
            <a:r>
              <a:rPr lang="en-US" sz="2000" b="1">
                <a:solidFill>
                  <a:srgbClr val="0070C0"/>
                </a:solidFill>
              </a:rPr>
              <a:t>Look at my marker and my crayon.  Is the crayon shorter or taller?  Show me the gesture for taller if you think it’s taller.  Show me the gesture for shorter if you think it’s shorter.</a:t>
            </a:r>
          </a:p>
        </p:txBody>
      </p:sp>
      <p:pic>
        <p:nvPicPr>
          <p:cNvPr id="3074" name="Picture 2" descr="https://www.esl-library.com/images/flashcards/colored/sm/tall_short-C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530" y="3089238"/>
            <a:ext cx="1970746" cy="33896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rot="7425630">
            <a:off x="2211676" y="2907445"/>
            <a:ext cx="3044917" cy="2199474"/>
          </a:xfrm>
          <a:prstGeom prst="rect">
            <a:avLst/>
          </a:prstGeom>
        </p:spPr>
      </p:pic>
      <p:pic>
        <p:nvPicPr>
          <p:cNvPr id="11266" name="Picture 2" descr="http://www.toysrus.com/graphics/product_images/pTRU1-12786168re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271698"/>
            <a:ext cx="2095500"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45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552913" cy="769441"/>
          </a:xfrm>
          <a:prstGeom prst="rect">
            <a:avLst/>
          </a:prstGeom>
          <a:noFill/>
        </p:spPr>
        <p:txBody>
          <a:bodyPr wrap="none" rtlCol="0">
            <a:spAutoFit/>
          </a:bodyPr>
          <a:lstStyle/>
          <a:p>
            <a:r>
              <a:rPr lang="en-US" sz="4400" b="1"/>
              <a:t>9.  One more is 10.</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253958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184159" cy="769441"/>
          </a:xfrm>
          <a:prstGeom prst="rect">
            <a:avLst/>
          </a:prstGeom>
          <a:noFill/>
        </p:spPr>
        <p:txBody>
          <a:bodyPr wrap="none" rtlCol="0">
            <a:spAutoFit/>
          </a:bodyPr>
          <a:lstStyle/>
          <a:p>
            <a:pPr algn="ctr"/>
            <a:r>
              <a:rPr lang="en-US" sz="4400" b="1"/>
              <a:t>10.  One less is 9.</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74703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9.  One less is 8.</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397683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8.  One less is 7.</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300195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7.  One less is 6.</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267613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6.  One less is 5.</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389062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5.  One less is 4.</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33420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4.  One less is 3.</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193838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3.  One less is 2.</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96522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2.  One less is 1.</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377504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Taller and Shorter</a:t>
            </a:r>
            <a:endParaRPr lang="en-US" sz="8000" b="1"/>
          </a:p>
        </p:txBody>
      </p:sp>
      <p:sp>
        <p:nvSpPr>
          <p:cNvPr id="15" name="TextBox 14"/>
          <p:cNvSpPr txBox="1"/>
          <p:nvPr/>
        </p:nvSpPr>
        <p:spPr>
          <a:xfrm>
            <a:off x="731569" y="1098082"/>
            <a:ext cx="7680864" cy="1015663"/>
          </a:xfrm>
          <a:prstGeom prst="rect">
            <a:avLst/>
          </a:prstGeom>
          <a:noFill/>
        </p:spPr>
        <p:txBody>
          <a:bodyPr wrap="square" rtlCol="0">
            <a:spAutoFit/>
          </a:bodyPr>
          <a:lstStyle/>
          <a:p>
            <a:pPr algn="ctr"/>
            <a:r>
              <a:rPr lang="en-US" sz="2000" b="1">
                <a:solidFill>
                  <a:srgbClr val="0070C0"/>
                </a:solidFill>
              </a:rPr>
              <a:t>Look at my book and my pencil.  Is the book shorter or taller?  Show me the gesture for taller if you think it’s taller.  Show me the gesture for shorter if you think it’s shorter.</a:t>
            </a:r>
          </a:p>
        </p:txBody>
      </p:sp>
      <p:pic>
        <p:nvPicPr>
          <p:cNvPr id="3074" name="Picture 2" descr="https://www.esl-library.com/images/flashcards/colored/sm/tall_short-C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530" y="3089238"/>
            <a:ext cx="1970746" cy="33896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cdn-4.freeclipartnow.com/d/10997-1/book-r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48619">
            <a:off x="1808285" y="2488474"/>
            <a:ext cx="261937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2.bp.blogspot.com/-w7JxkJm1XRE/Tl2jJQrd4eI/AAAAAAAAFFM/C7oFh7Wra-g/s400/penc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3697285" y="2660663"/>
            <a:ext cx="2770797" cy="3568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59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1.  One less is 0.</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spTree>
    <p:extLst>
      <p:ext uri="{BB962C8B-B14F-4D97-AF65-F5344CB8AC3E}">
        <p14:creationId xmlns:p14="http://schemas.microsoft.com/office/powerpoint/2010/main" val="299772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Roll and Say 1 More, 1 Less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505145" y="1159698"/>
            <a:ext cx="6133705" cy="1015663"/>
          </a:xfrm>
          <a:prstGeom prst="rect">
            <a:avLst/>
          </a:prstGeom>
          <a:noFill/>
        </p:spPr>
        <p:txBody>
          <a:bodyPr wrap="square" rtlCol="0">
            <a:spAutoFit/>
          </a:bodyPr>
          <a:lstStyle/>
          <a:p>
            <a:pPr algn="ctr"/>
            <a:r>
              <a:rPr lang="en-US" sz="2000" b="1">
                <a:solidFill>
                  <a:srgbClr val="0000CC"/>
                </a:solidFill>
              </a:rPr>
              <a:t>Roll the dice and count the dots.  Make </a:t>
            </a:r>
            <a:r>
              <a:rPr lang="en-US" sz="2000" b="1" i="1">
                <a:solidFill>
                  <a:srgbClr val="0000CC"/>
                </a:solidFill>
              </a:rPr>
              <a:t>1 more</a:t>
            </a:r>
            <a:r>
              <a:rPr lang="en-US" sz="2000" b="1">
                <a:solidFill>
                  <a:srgbClr val="0000CC"/>
                </a:solidFill>
              </a:rPr>
              <a:t> and </a:t>
            </a:r>
            <a:r>
              <a:rPr lang="en-US" sz="2000" b="1" i="1">
                <a:solidFill>
                  <a:srgbClr val="0000CC"/>
                </a:solidFill>
              </a:rPr>
              <a:t>1 less </a:t>
            </a:r>
            <a:r>
              <a:rPr lang="en-US" sz="2000" b="1">
                <a:solidFill>
                  <a:srgbClr val="0000CC"/>
                </a:solidFill>
              </a:rPr>
              <a:t>statements.  For example, if you roll a 5, you would say:  5.  1 more is 6.  5. 1 less is 4.</a:t>
            </a: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3, Lesson 13</a:t>
            </a:r>
          </a:p>
          <a:p>
            <a:pPr algn="ctr"/>
            <a:r>
              <a:rPr lang="en-US" sz="1400"/>
              <a:t>Fluency</a:t>
            </a:r>
          </a:p>
        </p:txBody>
      </p:sp>
      <p:pic>
        <p:nvPicPr>
          <p:cNvPr id="148482" name="Picture 2" descr="https://encrypted-tbn3.gstatic.com/images?q=tbn:ANd9GcT2ItDMy6FwvAYDKn5ICXvnJn350xruKH6KF1YLu661YfbKHCTq9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026" y="2685368"/>
            <a:ext cx="2650573" cy="3663619"/>
          </a:xfrm>
          <a:prstGeom prst="rect">
            <a:avLst/>
          </a:prstGeom>
          <a:noFill/>
          <a:extLst>
            <a:ext uri="{909E8E84-426E-40DD-AFC4-6F175D3DCCD1}">
              <a14:hiddenFill xmlns:a14="http://schemas.microsoft.com/office/drawing/2010/main">
                <a:solidFill>
                  <a:srgbClr val="FFFFFF"/>
                </a:solidFill>
              </a14:hiddenFill>
            </a:ext>
          </a:extLst>
        </p:spPr>
      </p:pic>
      <p:pic>
        <p:nvPicPr>
          <p:cNvPr id="148484" name="Picture 4" descr="https://upload.wikimedia.org/wikipedia/commons/thumb/8/82/Dice.svg/2000px-Dic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0173" y="5482210"/>
            <a:ext cx="1218677" cy="914008"/>
          </a:xfrm>
          <a:prstGeom prst="rect">
            <a:avLst/>
          </a:prstGeom>
          <a:noFill/>
          <a:extLst>
            <a:ext uri="{909E8E84-426E-40DD-AFC4-6F175D3DCCD1}">
              <a14:hiddenFill xmlns:a14="http://schemas.microsoft.com/office/drawing/2010/main">
                <a:solidFill>
                  <a:srgbClr val="FFFFFF"/>
                </a:solidFill>
              </a14:hiddenFill>
            </a:ext>
          </a:extLst>
        </p:spPr>
      </p:pic>
      <p:pic>
        <p:nvPicPr>
          <p:cNvPr id="148486" name="Picture 6" descr="https://upload.wikimedia.org/wikipedia/commons/thumb/7/7f/Speech_bubble.svg/1280px-Speech_bubble.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0177" y="2266522"/>
            <a:ext cx="2852223" cy="2148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96183" y="2709252"/>
            <a:ext cx="2172134" cy="830997"/>
          </a:xfrm>
          <a:prstGeom prst="rect">
            <a:avLst/>
          </a:prstGeom>
          <a:noFill/>
        </p:spPr>
        <p:txBody>
          <a:bodyPr wrap="none" rtlCol="0">
            <a:spAutoFit/>
          </a:bodyPr>
          <a:lstStyle/>
          <a:p>
            <a:pPr algn="ctr"/>
            <a:r>
              <a:rPr lang="en-US" sz="2400" b="1"/>
              <a:t>5.  1 more is 6.  </a:t>
            </a:r>
          </a:p>
          <a:p>
            <a:pPr algn="ctr"/>
            <a:r>
              <a:rPr lang="en-US" sz="2400" b="1"/>
              <a:t>5.  1 less is 4.</a:t>
            </a:r>
          </a:p>
        </p:txBody>
      </p:sp>
    </p:spTree>
    <p:extLst>
      <p:ext uri="{BB962C8B-B14F-4D97-AF65-F5344CB8AC3E}">
        <p14:creationId xmlns:p14="http://schemas.microsoft.com/office/powerpoint/2010/main" val="2353706597"/>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2400" y="3276600"/>
            <a:ext cx="2781300" cy="3178629"/>
          </a:xfrm>
          <a:prstGeom prst="rect">
            <a:avLst/>
          </a:prstGeom>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13</a:t>
            </a:r>
          </a:p>
        </p:txBody>
      </p:sp>
      <p:sp>
        <p:nvSpPr>
          <p:cNvPr id="16" name="TextBox 15"/>
          <p:cNvSpPr txBox="1"/>
          <p:nvPr/>
        </p:nvSpPr>
        <p:spPr>
          <a:xfrm>
            <a:off x="1061606" y="1289953"/>
            <a:ext cx="6934200" cy="1569660"/>
          </a:xfrm>
          <a:prstGeom prst="rect">
            <a:avLst/>
          </a:prstGeom>
          <a:noFill/>
        </p:spPr>
        <p:txBody>
          <a:bodyPr wrap="square" rtlCol="0">
            <a:spAutoFit/>
          </a:bodyPr>
          <a:lstStyle/>
          <a:p>
            <a:pPr algn="ctr"/>
            <a:r>
              <a:rPr lang="en-US" sz="2400" b="1"/>
              <a:t>With your clay, create a cup that could hold just enough milk for a little kitten to drink.  Show your cup to your friend.  Do you think your cups would hold the same amount?</a:t>
            </a:r>
            <a:endParaRPr lang="en-US" sz="1400" b="1"/>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42223665"/>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13</a:t>
            </a:r>
          </a:p>
        </p:txBody>
      </p:sp>
      <p:sp>
        <p:nvSpPr>
          <p:cNvPr id="39" name="TextBox 38"/>
          <p:cNvSpPr txBox="1"/>
          <p:nvPr/>
        </p:nvSpPr>
        <p:spPr>
          <a:xfrm>
            <a:off x="826830" y="1351612"/>
            <a:ext cx="7490340" cy="1815882"/>
          </a:xfrm>
          <a:prstGeom prst="rect">
            <a:avLst/>
          </a:prstGeom>
          <a:noFill/>
        </p:spPr>
        <p:txBody>
          <a:bodyPr wrap="square" rtlCol="0">
            <a:spAutoFit/>
          </a:bodyPr>
          <a:lstStyle/>
          <a:p>
            <a:pPr algn="ctr"/>
            <a:r>
              <a:rPr lang="en-US" sz="2800" b="1"/>
              <a:t>What do you notice on your tray?  Watch as I fill my cup with the rice.  Tell me when it is full.</a:t>
            </a:r>
          </a:p>
          <a:p>
            <a:pPr algn="ctr"/>
            <a:endParaRPr lang="en-US" sz="2800" b="1"/>
          </a:p>
          <a:p>
            <a:pPr algn="ctr"/>
            <a:r>
              <a:rPr lang="en-US" sz="2800" b="1"/>
              <a:t>How could you tell my cup was full?</a:t>
            </a:r>
            <a:endParaRPr lang="en-US" sz="24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682" name="Picture 2" descr="https://openclipart.org/image/2400px/svg_to_png/89551/gohanpa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010372"/>
            <a:ext cx="2514600" cy="25009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206992852"/>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13</a:t>
            </a:r>
          </a:p>
        </p:txBody>
      </p:sp>
      <p:sp>
        <p:nvSpPr>
          <p:cNvPr id="39" name="TextBox 38"/>
          <p:cNvSpPr txBox="1"/>
          <p:nvPr/>
        </p:nvSpPr>
        <p:spPr>
          <a:xfrm>
            <a:off x="819150" y="990600"/>
            <a:ext cx="7505700" cy="3139321"/>
          </a:xfrm>
          <a:prstGeom prst="rect">
            <a:avLst/>
          </a:prstGeom>
          <a:noFill/>
        </p:spPr>
        <p:txBody>
          <a:bodyPr wrap="square" rtlCol="0">
            <a:spAutoFit/>
          </a:bodyPr>
          <a:lstStyle/>
          <a:p>
            <a:pPr algn="ctr"/>
            <a:r>
              <a:rPr lang="en-US" sz="2200" b="1"/>
              <a:t>One math word for how much something holds is </a:t>
            </a:r>
            <a:r>
              <a:rPr lang="en-US" sz="2200" b="1" u="sng"/>
              <a:t>capacity</a:t>
            </a:r>
            <a:r>
              <a:rPr lang="en-US" sz="2200" b="1"/>
              <a:t>.  I wonder if the capacity of this other container is </a:t>
            </a:r>
            <a:r>
              <a:rPr lang="en-US" sz="2200" b="1" u="sng"/>
              <a:t>more than</a:t>
            </a:r>
            <a:r>
              <a:rPr lang="en-US" sz="2200" b="1"/>
              <a:t> or </a:t>
            </a:r>
            <a:r>
              <a:rPr lang="en-US" sz="2200" b="1" u="sng"/>
              <a:t>less than</a:t>
            </a:r>
            <a:r>
              <a:rPr lang="en-US" sz="2200" b="1"/>
              <a:t> the capacity of my cup?  Do you think it will hold more or less?</a:t>
            </a:r>
          </a:p>
          <a:p>
            <a:pPr algn="ctr"/>
            <a:endParaRPr lang="en-US" sz="2200" b="1"/>
          </a:p>
          <a:p>
            <a:pPr algn="ctr"/>
            <a:r>
              <a:rPr lang="en-US" sz="2200" b="1"/>
              <a:t>Repeat after me, “I think the capacity of this container is less than the capacity of the cup.”</a:t>
            </a:r>
          </a:p>
          <a:p>
            <a:pPr algn="ctr"/>
            <a:endParaRPr lang="en-US" sz="2200" b="1"/>
          </a:p>
          <a:p>
            <a:pPr algn="ctr"/>
            <a:r>
              <a:rPr lang="en-US" sz="2200" b="1"/>
              <a:t>Let’s test your guess!  What happened?</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5778" name="Picture 2" descr="https://s-media-cache-ak0.pinimg.com/236x/14/d3/96/14d396e96ee8127f97d0cc498bdb43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85" y="3524880"/>
            <a:ext cx="1620216" cy="30001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891939942"/>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13</a:t>
            </a:r>
          </a:p>
        </p:txBody>
      </p:sp>
      <p:sp>
        <p:nvSpPr>
          <p:cNvPr id="39" name="TextBox 38"/>
          <p:cNvSpPr txBox="1"/>
          <p:nvPr/>
        </p:nvSpPr>
        <p:spPr>
          <a:xfrm>
            <a:off x="819150" y="990600"/>
            <a:ext cx="7505700" cy="2308324"/>
          </a:xfrm>
          <a:prstGeom prst="rect">
            <a:avLst/>
          </a:prstGeom>
          <a:noFill/>
        </p:spPr>
        <p:txBody>
          <a:bodyPr wrap="square" rtlCol="0">
            <a:spAutoFit/>
          </a:bodyPr>
          <a:lstStyle/>
          <a:p>
            <a:pPr algn="ctr"/>
            <a:r>
              <a:rPr lang="en-US" sz="2400" b="1"/>
              <a:t>Do you think the capacity of this next container is more or less than the capacity of my little cup?  Let’s test your guess!  What happened?</a:t>
            </a:r>
          </a:p>
          <a:p>
            <a:pPr algn="ctr"/>
            <a:endParaRPr lang="en-US" sz="2400" b="1"/>
          </a:p>
          <a:p>
            <a:pPr algn="ctr"/>
            <a:r>
              <a:rPr lang="en-US" sz="2400" b="1"/>
              <a:t>Repeat after me, “The capacity of the bowl is more than the capacity of the little cup.”</a:t>
            </a:r>
            <a:endParaRPr lang="en-US" sz="20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4756" name="Picture 4" descr="https://www.clipartool.com/wp-content/uploads/2016/04/math-teacher-clipart-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75" y="3962400"/>
            <a:ext cx="1927031" cy="24543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www.clipartool.com/wp-content/uploads/2016/04/math-teacher-clipart-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3962400"/>
            <a:ext cx="1927031" cy="24543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744371549"/>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13</a:t>
            </a:r>
          </a:p>
        </p:txBody>
      </p:sp>
      <p:sp>
        <p:nvSpPr>
          <p:cNvPr id="39" name="TextBox 38"/>
          <p:cNvSpPr txBox="1"/>
          <p:nvPr/>
        </p:nvSpPr>
        <p:spPr>
          <a:xfrm>
            <a:off x="579645" y="1330846"/>
            <a:ext cx="3047229" cy="4401205"/>
          </a:xfrm>
          <a:prstGeom prst="rect">
            <a:avLst/>
          </a:prstGeom>
          <a:noFill/>
        </p:spPr>
        <p:txBody>
          <a:bodyPr wrap="square" rtlCol="0">
            <a:spAutoFit/>
          </a:bodyPr>
          <a:lstStyle/>
          <a:p>
            <a:pPr algn="ctr"/>
            <a:r>
              <a:rPr lang="en-US" sz="2000" b="1"/>
              <a:t>Test the capacities of your containers by carefully spooning or pouring the rice from one to another.  See if you can find the container on your tray that has the biggest capacity and the container with the smallest capacity.  </a:t>
            </a:r>
          </a:p>
          <a:p>
            <a:pPr algn="ctr"/>
            <a:endParaRPr lang="en-US" sz="2000" b="1"/>
          </a:p>
          <a:p>
            <a:pPr algn="ctr"/>
            <a:r>
              <a:rPr lang="en-US" sz="2000" b="1"/>
              <a:t>Draw them on your recording sheet.  If you spill, just scoop the rice off your tray and put it back.</a:t>
            </a:r>
            <a:endParaRPr lang="en-US"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rot="21063341">
            <a:off x="298614" y="447579"/>
            <a:ext cx="1945148" cy="584775"/>
          </a:xfrm>
          <a:prstGeom prst="rect">
            <a:avLst/>
          </a:prstGeom>
          <a:noFill/>
        </p:spPr>
        <p:txBody>
          <a:bodyPr wrap="none" rtlCol="0">
            <a:spAutoFit/>
          </a:bodyPr>
          <a:lstStyle/>
          <a:p>
            <a:r>
              <a:rPr lang="en-US" sz="3200" b="1">
                <a:solidFill>
                  <a:srgbClr val="FF0000"/>
                </a:solidFill>
              </a:rPr>
              <a:t>Your Turn!</a:t>
            </a:r>
          </a:p>
        </p:txBody>
      </p:sp>
      <p:pic>
        <p:nvPicPr>
          <p:cNvPr id="3" name="Picture 2"/>
          <p:cNvPicPr>
            <a:picLocks noChangeAspect="1"/>
          </p:cNvPicPr>
          <p:nvPr/>
        </p:nvPicPr>
        <p:blipFill>
          <a:blip r:embed="rId3"/>
          <a:stretch>
            <a:fillRect/>
          </a:stretch>
        </p:blipFill>
        <p:spPr>
          <a:xfrm>
            <a:off x="3733800" y="998884"/>
            <a:ext cx="4914900" cy="5238750"/>
          </a:xfrm>
          <a:prstGeom prst="rect">
            <a:avLst/>
          </a:prstGeom>
        </p:spPr>
      </p:pic>
      <p:pic>
        <p:nvPicPr>
          <p:cNvPr id="73730" name="Picture 2" descr="http://www.businessstickers.com/style8l.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7395" y="491163"/>
            <a:ext cx="773279" cy="75081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517014724"/>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28600" y="230368"/>
            <a:ext cx="8686800" cy="379233"/>
          </a:xfrm>
          <a:prstGeom prst="rect">
            <a:avLst/>
          </a:prstGeom>
        </p:spPr>
      </p:pic>
      <p:pic>
        <p:nvPicPr>
          <p:cNvPr id="2" name="Picture 1"/>
          <p:cNvPicPr>
            <a:picLocks noChangeAspect="1"/>
          </p:cNvPicPr>
          <p:nvPr/>
        </p:nvPicPr>
        <p:blipFill>
          <a:blip r:embed="rId4"/>
          <a:stretch>
            <a:fillRect/>
          </a:stretch>
        </p:blipFill>
        <p:spPr>
          <a:xfrm>
            <a:off x="2057400" y="656328"/>
            <a:ext cx="5348288" cy="6002545"/>
          </a:xfrm>
          <a:prstGeom prst="rect">
            <a:avLst/>
          </a:prstGeom>
        </p:spPr>
      </p:pic>
    </p:spTree>
    <p:extLst>
      <p:ext uri="{BB962C8B-B14F-4D97-AF65-F5344CB8AC3E}">
        <p14:creationId xmlns:p14="http://schemas.microsoft.com/office/powerpoint/2010/main" val="3193893795"/>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0200" y="1603574"/>
            <a:ext cx="2508927"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2391258" y="1312916"/>
            <a:ext cx="4364795" cy="3200850"/>
          </a:xfrm>
          <a:prstGeom prst="rect">
            <a:avLst/>
          </a:prstGeom>
        </p:spPr>
      </p:pic>
    </p:spTree>
    <p:extLst>
      <p:ext uri="{BB962C8B-B14F-4D97-AF65-F5344CB8AC3E}">
        <p14:creationId xmlns:p14="http://schemas.microsoft.com/office/powerpoint/2010/main" val="2730486341"/>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8559" y="914400"/>
            <a:ext cx="6225975" cy="3847207"/>
          </a:xfrm>
          <a:prstGeom prst="rect">
            <a:avLst/>
          </a:prstGeom>
          <a:noFill/>
        </p:spPr>
        <p:txBody>
          <a:bodyPr wrap="square" rtlCol="0">
            <a:spAutoFit/>
          </a:bodyPr>
          <a:lstStyle/>
          <a:p>
            <a:pPr algn="ctr"/>
            <a:r>
              <a:rPr lang="en-US" sz="4800" b="1">
                <a:latin typeface="Kristen ITC" panose="03050502040202030202" pitchFamily="66" charset="0"/>
              </a:rPr>
              <a:t>Lesson 14</a:t>
            </a:r>
            <a:endParaRPr lang="en-US" sz="1050">
              <a:latin typeface="Kristen ITC" panose="03050502040202030202" pitchFamily="66" charset="0"/>
            </a:endParaRPr>
          </a:p>
          <a:p>
            <a:pPr algn="ctr"/>
            <a:endParaRPr lang="en-US" sz="4000">
              <a:latin typeface="Kristen ITC" panose="03050502040202030202" pitchFamily="66" charset="0"/>
            </a:endParaRPr>
          </a:p>
          <a:p>
            <a:pPr algn="ctr"/>
            <a:endParaRPr lang="en-US" sz="2400">
              <a:latin typeface="Kristen ITC" panose="03050502040202030202" pitchFamily="66" charset="0"/>
            </a:endParaRPr>
          </a:p>
          <a:p>
            <a:pPr algn="ctr"/>
            <a:r>
              <a:rPr lang="en-US" sz="3600">
                <a:latin typeface="Kristen ITC" panose="03050502040202030202" pitchFamily="66" charset="0"/>
              </a:rPr>
              <a:t>I can explore conservation of volume by pouring.</a:t>
            </a:r>
            <a:endParaRPr lang="en-US" sz="24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4104634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1</a:t>
            </a:r>
          </a:p>
        </p:txBody>
      </p:sp>
    </p:spTree>
    <p:extLst>
      <p:ext uri="{BB962C8B-B14F-4D97-AF65-F5344CB8AC3E}">
        <p14:creationId xmlns:p14="http://schemas.microsoft.com/office/powerpoint/2010/main" val="350745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1</a:t>
            </a:r>
          </a:p>
        </p:txBody>
      </p:sp>
    </p:spTree>
    <p:extLst>
      <p:ext uri="{BB962C8B-B14F-4D97-AF65-F5344CB8AC3E}">
        <p14:creationId xmlns:p14="http://schemas.microsoft.com/office/powerpoint/2010/main" val="238365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2</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99307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3</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371191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4</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330249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5</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170448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6</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237059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7</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39139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8</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347989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9</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93145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2 ten</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409981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2</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2</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89045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18" name="TextBox 17"/>
          <p:cNvSpPr txBox="1"/>
          <p:nvPr/>
        </p:nvSpPr>
        <p:spPr>
          <a:xfrm>
            <a:off x="1584985" y="1066926"/>
            <a:ext cx="5974031" cy="707886"/>
          </a:xfrm>
          <a:prstGeom prst="rect">
            <a:avLst/>
          </a:prstGeom>
          <a:noFill/>
        </p:spPr>
        <p:txBody>
          <a:bodyPr wrap="square" rtlCol="0">
            <a:spAutoFit/>
          </a:bodyPr>
          <a:lstStyle/>
          <a:p>
            <a:pPr algn="ctr"/>
            <a:r>
              <a:rPr lang="en-US" sz="2000" b="1">
                <a:solidFill>
                  <a:srgbClr val="0070C0"/>
                </a:solidFill>
              </a:rPr>
              <a:t>Touch and count the fish on your mat.  Raise your hand when you know how many.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37836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1293423" y="1053150"/>
            <a:ext cx="6557153" cy="677108"/>
          </a:xfrm>
          <a:prstGeom prst="rect">
            <a:avLst/>
          </a:prstGeom>
          <a:noFill/>
        </p:spPr>
        <p:txBody>
          <a:bodyPr wrap="square" rtlCol="0">
            <a:spAutoFit/>
          </a:bodyPr>
          <a:lstStyle/>
          <a:p>
            <a:pPr algn="ctr"/>
            <a:r>
              <a:rPr lang="en-US" sz="1900" b="1">
                <a:solidFill>
                  <a:srgbClr val="0070C0"/>
                </a:solidFill>
              </a:rPr>
              <a:t>Circle a group of 3 fish.  How many groups of 3 can we make?  How many fish are left over?</a:t>
            </a:r>
          </a:p>
        </p:txBody>
      </p:sp>
    </p:spTree>
    <p:extLst>
      <p:ext uri="{BB962C8B-B14F-4D97-AF65-F5344CB8AC3E}">
        <p14:creationId xmlns:p14="http://schemas.microsoft.com/office/powerpoint/2010/main" val="172376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1293423" y="1053150"/>
            <a:ext cx="6557153" cy="677108"/>
          </a:xfrm>
          <a:prstGeom prst="rect">
            <a:avLst/>
          </a:prstGeom>
          <a:noFill/>
        </p:spPr>
        <p:txBody>
          <a:bodyPr wrap="square" rtlCol="0">
            <a:spAutoFit/>
          </a:bodyPr>
          <a:lstStyle/>
          <a:p>
            <a:pPr algn="ctr"/>
            <a:r>
              <a:rPr lang="en-US" sz="1900" b="1">
                <a:solidFill>
                  <a:srgbClr val="0070C0"/>
                </a:solidFill>
              </a:rPr>
              <a:t>Circle a group of 4 fish.  How many groups of 4 can we make?  How many fish are left over?</a:t>
            </a:r>
          </a:p>
        </p:txBody>
      </p:sp>
    </p:spTree>
    <p:extLst>
      <p:ext uri="{BB962C8B-B14F-4D97-AF65-F5344CB8AC3E}">
        <p14:creationId xmlns:p14="http://schemas.microsoft.com/office/powerpoint/2010/main" val="130076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1293423" y="1053150"/>
            <a:ext cx="6557153" cy="677108"/>
          </a:xfrm>
          <a:prstGeom prst="rect">
            <a:avLst/>
          </a:prstGeom>
          <a:noFill/>
        </p:spPr>
        <p:txBody>
          <a:bodyPr wrap="square" rtlCol="0">
            <a:spAutoFit/>
          </a:bodyPr>
          <a:lstStyle/>
          <a:p>
            <a:pPr algn="ctr"/>
            <a:r>
              <a:rPr lang="en-US" sz="1900" b="1">
                <a:solidFill>
                  <a:srgbClr val="0070C0"/>
                </a:solidFill>
              </a:rPr>
              <a:t>Circle a group of 5 fish.  How many groups of 5 can we make?  How many fish are left over?</a:t>
            </a:r>
          </a:p>
        </p:txBody>
      </p:sp>
    </p:spTree>
    <p:extLst>
      <p:ext uri="{BB962C8B-B14F-4D97-AF65-F5344CB8AC3E}">
        <p14:creationId xmlns:p14="http://schemas.microsoft.com/office/powerpoint/2010/main" val="163830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020397" y="889354"/>
            <a:ext cx="7103207" cy="830997"/>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If we want to know the total number of dots, do we need to go back and count the top card again!  NO!  Let’s count on!</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7" name="Picture 16"/>
          <p:cNvPicPr>
            <a:picLocks noChangeAspect="1"/>
          </p:cNvPicPr>
          <p:nvPr/>
        </p:nvPicPr>
        <p:blipFill>
          <a:blip r:embed="rId5"/>
          <a:stretch>
            <a:fillRect/>
          </a:stretch>
        </p:blipFill>
        <p:spPr>
          <a:xfrm>
            <a:off x="3312090" y="3861533"/>
            <a:ext cx="2393666" cy="1337777"/>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471286"/>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44297" y="915353"/>
            <a:ext cx="5655407" cy="584775"/>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Count on from 10.</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stretch>
            <a:fillRect/>
          </a:stretch>
        </p:blipFill>
        <p:spPr>
          <a:xfrm>
            <a:off x="3308777" y="3866497"/>
            <a:ext cx="2408495" cy="1346065"/>
          </a:xfrm>
          <a:prstGeom prst="rect">
            <a:avLst/>
          </a:prstGeom>
        </p:spPr>
      </p:pic>
    </p:spTree>
    <p:extLst>
      <p:ext uri="{BB962C8B-B14F-4D97-AF65-F5344CB8AC3E}">
        <p14:creationId xmlns:p14="http://schemas.microsoft.com/office/powerpoint/2010/main" val="366887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44297" y="915353"/>
            <a:ext cx="5655407" cy="584775"/>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Count on from 10.</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3271774" y="3824687"/>
            <a:ext cx="2433982" cy="1367297"/>
          </a:xfrm>
          <a:prstGeom prst="rect">
            <a:avLst/>
          </a:prstGeom>
        </p:spPr>
      </p:pic>
    </p:spTree>
    <p:extLst>
      <p:ext uri="{BB962C8B-B14F-4D97-AF65-F5344CB8AC3E}">
        <p14:creationId xmlns:p14="http://schemas.microsoft.com/office/powerpoint/2010/main" val="283851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44297" y="915353"/>
            <a:ext cx="5655407" cy="584775"/>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Count on from 10.</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stretch>
            <a:fillRect/>
          </a:stretch>
        </p:blipFill>
        <p:spPr>
          <a:xfrm>
            <a:off x="3305464" y="3841527"/>
            <a:ext cx="2430528" cy="1361096"/>
          </a:xfrm>
          <a:prstGeom prst="rect">
            <a:avLst/>
          </a:prstGeom>
        </p:spPr>
      </p:pic>
    </p:spTree>
    <p:extLst>
      <p:ext uri="{BB962C8B-B14F-4D97-AF65-F5344CB8AC3E}">
        <p14:creationId xmlns:p14="http://schemas.microsoft.com/office/powerpoint/2010/main" val="217553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44297" y="915353"/>
            <a:ext cx="5655407" cy="584775"/>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Count on from 10.</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3302151" y="3828235"/>
            <a:ext cx="2507434" cy="1398569"/>
          </a:xfrm>
          <a:prstGeom prst="rect">
            <a:avLst/>
          </a:prstGeom>
        </p:spPr>
      </p:pic>
    </p:spTree>
    <p:extLst>
      <p:ext uri="{BB962C8B-B14F-4D97-AF65-F5344CB8AC3E}">
        <p14:creationId xmlns:p14="http://schemas.microsoft.com/office/powerpoint/2010/main" val="23311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44297" y="915353"/>
            <a:ext cx="5655407" cy="584775"/>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Count on from 10.</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stretch>
            <a:fillRect/>
          </a:stretch>
        </p:blipFill>
        <p:spPr>
          <a:xfrm>
            <a:off x="3302151" y="3827245"/>
            <a:ext cx="2481968" cy="1398569"/>
          </a:xfrm>
          <a:prstGeom prst="rect">
            <a:avLst/>
          </a:prstGeom>
        </p:spPr>
      </p:pic>
    </p:spTree>
    <p:extLst>
      <p:ext uri="{BB962C8B-B14F-4D97-AF65-F5344CB8AC3E}">
        <p14:creationId xmlns:p14="http://schemas.microsoft.com/office/powerpoint/2010/main" val="12847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3</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2</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277369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44297" y="915353"/>
            <a:ext cx="5655407" cy="584775"/>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Count on from 10.</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3302150" y="3839757"/>
            <a:ext cx="2403605" cy="1352927"/>
          </a:xfrm>
          <a:prstGeom prst="rect">
            <a:avLst/>
          </a:prstGeom>
        </p:spPr>
      </p:pic>
    </p:spTree>
    <p:extLst>
      <p:ext uri="{BB962C8B-B14F-4D97-AF65-F5344CB8AC3E}">
        <p14:creationId xmlns:p14="http://schemas.microsoft.com/office/powerpoint/2010/main" val="205675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44297" y="915353"/>
            <a:ext cx="5655407" cy="584775"/>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Count on from 10.</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stretch>
            <a:fillRect/>
          </a:stretch>
        </p:blipFill>
        <p:spPr>
          <a:xfrm>
            <a:off x="3302151" y="3868087"/>
            <a:ext cx="2386013" cy="1347788"/>
          </a:xfrm>
          <a:prstGeom prst="rect">
            <a:avLst/>
          </a:prstGeom>
        </p:spPr>
      </p:pic>
    </p:spTree>
    <p:extLst>
      <p:ext uri="{BB962C8B-B14F-4D97-AF65-F5344CB8AC3E}">
        <p14:creationId xmlns:p14="http://schemas.microsoft.com/office/powerpoint/2010/main" val="38882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44297" y="915353"/>
            <a:ext cx="5655407" cy="584775"/>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Count on from 10.</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3306069" y="3850086"/>
            <a:ext cx="2373183" cy="1342598"/>
          </a:xfrm>
          <a:prstGeom prst="rect">
            <a:avLst/>
          </a:prstGeom>
        </p:spPr>
      </p:pic>
    </p:spTree>
    <p:extLst>
      <p:ext uri="{BB962C8B-B14F-4D97-AF65-F5344CB8AC3E}">
        <p14:creationId xmlns:p14="http://schemas.microsoft.com/office/powerpoint/2010/main" val="114983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14</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465138"/>
            <a:ext cx="7467598" cy="523220"/>
          </a:xfrm>
          <a:prstGeom prst="rect">
            <a:avLst/>
          </a:prstGeom>
          <a:noFill/>
        </p:spPr>
        <p:txBody>
          <a:bodyPr wrap="square" rtlCol="0">
            <a:spAutoFit/>
          </a:bodyPr>
          <a:lstStyle/>
          <a:p>
            <a:pPr algn="ctr"/>
            <a:r>
              <a:rPr lang="en-US" sz="2800" b="1"/>
              <a:t>Double 5-Groups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744297" y="915353"/>
            <a:ext cx="5655407" cy="584775"/>
          </a:xfrm>
          <a:prstGeom prst="rect">
            <a:avLst/>
          </a:prstGeom>
          <a:noFill/>
        </p:spPr>
        <p:txBody>
          <a:bodyPr wrap="square" rtlCol="0">
            <a:spAutoFit/>
          </a:bodyPr>
          <a:lstStyle/>
          <a:p>
            <a:pPr algn="ctr"/>
            <a:r>
              <a:rPr lang="en-US" sz="1600" b="1">
                <a:solidFill>
                  <a:srgbClr val="0000FF"/>
                </a:solidFill>
              </a:rPr>
              <a:t>How many dots are on the top card?  How many dots are on the bottom card?  Count on from 10.</a:t>
            </a:r>
          </a:p>
        </p:txBody>
      </p:sp>
      <p:pic>
        <p:nvPicPr>
          <p:cNvPr id="15" name="Picture 14"/>
          <p:cNvPicPr>
            <a:picLocks noChangeAspect="1"/>
          </p:cNvPicPr>
          <p:nvPr/>
        </p:nvPicPr>
        <p:blipFill>
          <a:blip r:embed="rId4"/>
          <a:stretch>
            <a:fillRect/>
          </a:stretch>
        </p:blipFill>
        <p:spPr>
          <a:xfrm>
            <a:off x="3302151" y="2168242"/>
            <a:ext cx="2403605" cy="1357725"/>
          </a:xfrm>
          <a:prstGeom prst="rect">
            <a:avLst/>
          </a:prstGeom>
        </p:spPr>
      </p:pic>
      <p:pic>
        <p:nvPicPr>
          <p:cNvPr id="123906"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25"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lipartgo.com/wp-content/uploads/2016/05/Bumble-bee-cute-bee-clip-art-love-bees-cartoon-clip-art-more-cli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90" y="3828235"/>
            <a:ext cx="1899569" cy="27288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4"/>
          <a:stretch>
            <a:fillRect/>
          </a:stretch>
        </p:blipFill>
        <p:spPr>
          <a:xfrm>
            <a:off x="3302150" y="3834959"/>
            <a:ext cx="2403605" cy="1357725"/>
          </a:xfrm>
          <a:prstGeom prst="rect">
            <a:avLst/>
          </a:prstGeom>
        </p:spPr>
      </p:pic>
    </p:spTree>
    <p:extLst>
      <p:ext uri="{BB962C8B-B14F-4D97-AF65-F5344CB8AC3E}">
        <p14:creationId xmlns:p14="http://schemas.microsoft.com/office/powerpoint/2010/main" val="173540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images.clipartpanda.com/strawberry-clip-art-fresh_strawberry_0515-1006-1802-5147_SM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30863">
            <a:off x="386316" y="4435013"/>
            <a:ext cx="1528790" cy="198544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14</a:t>
            </a:r>
          </a:p>
        </p:txBody>
      </p:sp>
      <p:sp>
        <p:nvSpPr>
          <p:cNvPr id="16" name="TextBox 15"/>
          <p:cNvSpPr txBox="1"/>
          <p:nvPr/>
        </p:nvSpPr>
        <p:spPr>
          <a:xfrm>
            <a:off x="1061606" y="1289953"/>
            <a:ext cx="6934200" cy="1631216"/>
          </a:xfrm>
          <a:prstGeom prst="rect">
            <a:avLst/>
          </a:prstGeom>
          <a:noFill/>
        </p:spPr>
        <p:txBody>
          <a:bodyPr wrap="square" rtlCol="0">
            <a:spAutoFit/>
          </a:bodyPr>
          <a:lstStyle/>
          <a:p>
            <a:pPr algn="ctr"/>
            <a:r>
              <a:rPr lang="en-US" sz="2000" b="1"/>
              <a:t>With your clay, make a bowl big enough to hold a yummy strawberry.  Now, make a little vase just the right size for a tiny flower.  Which one do you think would have more capacity?  Compare your containers to those of a friend’s.  Do they look alike?  Do you think hers would have more capacity?</a:t>
            </a:r>
            <a:endParaRPr lang="en-US" sz="1200" b="1"/>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2708" name="Picture 4" descr="http://www.i2clipart.com/cliparts/0/a/a/d/clipart-green-purple-flower-256x256-0a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71906" y="4248348"/>
            <a:ext cx="1447800" cy="2145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187024"/>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14</a:t>
            </a:r>
          </a:p>
        </p:txBody>
      </p:sp>
      <p:sp>
        <p:nvSpPr>
          <p:cNvPr id="39" name="TextBox 38"/>
          <p:cNvSpPr txBox="1"/>
          <p:nvPr/>
        </p:nvSpPr>
        <p:spPr>
          <a:xfrm>
            <a:off x="642592" y="1068705"/>
            <a:ext cx="2838450" cy="4524315"/>
          </a:xfrm>
          <a:prstGeom prst="rect">
            <a:avLst/>
          </a:prstGeom>
          <a:noFill/>
        </p:spPr>
        <p:txBody>
          <a:bodyPr wrap="square" rtlCol="0">
            <a:spAutoFit/>
          </a:bodyPr>
          <a:lstStyle/>
          <a:p>
            <a:pPr algn="ctr"/>
            <a:r>
              <a:rPr lang="en-US" sz="2400" b="1"/>
              <a:t>We talked about </a:t>
            </a:r>
            <a:r>
              <a:rPr lang="en-US" sz="2400" b="1" u="sng"/>
              <a:t>capacity</a:t>
            </a:r>
            <a:r>
              <a:rPr lang="en-US" sz="2400" b="1"/>
              <a:t> in our last lesson.  I wonder what the capacity of my bowl is.  How could I find out?</a:t>
            </a:r>
          </a:p>
          <a:p>
            <a:pPr algn="ctr"/>
            <a:endParaRPr lang="en-US" sz="2400" b="1"/>
          </a:p>
          <a:p>
            <a:pPr algn="ctr"/>
            <a:r>
              <a:rPr lang="en-US" sz="2400" b="1"/>
              <a:t>Tell me when to stop!  Let me draw how the rice looks in this bowl on my recording sheet.</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864872" y="955194"/>
            <a:ext cx="4886325" cy="5286375"/>
          </a:xfrm>
          <a:prstGeom prst="rect">
            <a:avLst/>
          </a:prstGeom>
        </p:spPr>
      </p:pic>
      <p:pic>
        <p:nvPicPr>
          <p:cNvPr id="79874" name="Picture 2" descr="http://content.mycutegraphics.com/graphics/frog/frog-holding-penc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298" y="4709061"/>
            <a:ext cx="1600200" cy="18393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401859262"/>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14</a:t>
            </a:r>
          </a:p>
        </p:txBody>
      </p:sp>
      <p:sp>
        <p:nvSpPr>
          <p:cNvPr id="39" name="TextBox 38"/>
          <p:cNvSpPr txBox="1"/>
          <p:nvPr/>
        </p:nvSpPr>
        <p:spPr>
          <a:xfrm>
            <a:off x="632653" y="766732"/>
            <a:ext cx="2838450" cy="5324535"/>
          </a:xfrm>
          <a:prstGeom prst="rect">
            <a:avLst/>
          </a:prstGeom>
          <a:noFill/>
        </p:spPr>
        <p:txBody>
          <a:bodyPr wrap="square" rtlCol="0">
            <a:spAutoFit/>
          </a:bodyPr>
          <a:lstStyle/>
          <a:p>
            <a:pPr algn="ctr"/>
            <a:r>
              <a:rPr lang="en-US" sz="2000" b="1"/>
              <a:t>Look at my bottle.  I wonder if the capacity of the bottle is more or less than the capacity of the bowl.  How could we find out?</a:t>
            </a:r>
          </a:p>
          <a:p>
            <a:pPr algn="ctr"/>
            <a:endParaRPr lang="en-US" sz="2000" b="1"/>
          </a:p>
          <a:p>
            <a:pPr algn="ctr"/>
            <a:r>
              <a:rPr lang="en-US" sz="2000" b="1"/>
              <a:t>I will use this funnel so I don’t lose any.  What do you notice?</a:t>
            </a:r>
          </a:p>
          <a:p>
            <a:pPr algn="ctr"/>
            <a:endParaRPr lang="en-US" sz="2000" b="1"/>
          </a:p>
          <a:p>
            <a:pPr algn="ctr"/>
            <a:r>
              <a:rPr lang="en-US" sz="2000" b="1"/>
              <a:t>Let me draw how the rice looks in this bottle.</a:t>
            </a:r>
          </a:p>
          <a:p>
            <a:pPr algn="ctr"/>
            <a:endParaRPr lang="en-US" sz="2000" b="1"/>
          </a:p>
          <a:p>
            <a:pPr algn="ctr"/>
            <a:r>
              <a:rPr lang="en-US" sz="2000" b="1"/>
              <a:t>What will happen if I pour the rice back into the bowl?</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768311" y="821457"/>
            <a:ext cx="4886325" cy="5286375"/>
          </a:xfrm>
          <a:prstGeom prst="rect">
            <a:avLst/>
          </a:prstGeom>
        </p:spPr>
      </p:pic>
      <p:pic>
        <p:nvPicPr>
          <p:cNvPr id="8" name="Picture 2" descr="http://content.mycutegraphics.com/graphics/frog/frog-holding-penc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298" y="4709061"/>
            <a:ext cx="1600200" cy="18393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934100589"/>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14</a:t>
            </a:r>
          </a:p>
        </p:txBody>
      </p:sp>
      <p:sp>
        <p:nvSpPr>
          <p:cNvPr id="39" name="TextBox 38"/>
          <p:cNvSpPr txBox="1"/>
          <p:nvPr/>
        </p:nvSpPr>
        <p:spPr>
          <a:xfrm>
            <a:off x="541131" y="1386445"/>
            <a:ext cx="2838450" cy="4401205"/>
          </a:xfrm>
          <a:prstGeom prst="rect">
            <a:avLst/>
          </a:prstGeom>
          <a:noFill/>
        </p:spPr>
        <p:txBody>
          <a:bodyPr wrap="square" rtlCol="0">
            <a:spAutoFit/>
          </a:bodyPr>
          <a:lstStyle/>
          <a:p>
            <a:pPr algn="ctr"/>
            <a:r>
              <a:rPr lang="en-US" sz="2000" b="1"/>
              <a:t>You are going to experiment with your containers now.  Fill your small bowl with the rice, and then notice how the same amount of rice looks in the other containers.</a:t>
            </a:r>
          </a:p>
          <a:p>
            <a:pPr algn="ctr"/>
            <a:endParaRPr lang="en-US" sz="2000" b="1"/>
          </a:p>
          <a:p>
            <a:pPr algn="ctr"/>
            <a:r>
              <a:rPr lang="en-US" sz="2000" b="1"/>
              <a:t>Draw what you see on your recording sheet.</a:t>
            </a:r>
          </a:p>
          <a:p>
            <a:pPr algn="ctr"/>
            <a:endParaRPr lang="en-US" sz="2000" b="1"/>
          </a:p>
          <a:p>
            <a:pPr algn="ctr"/>
            <a:r>
              <a:rPr lang="en-US" sz="2000" b="1"/>
              <a:t>Pour the rice carefully so you don’t lose any.</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768311" y="821457"/>
            <a:ext cx="4886325" cy="5286375"/>
          </a:xfrm>
          <a:prstGeom prst="rect">
            <a:avLst/>
          </a:prstGeom>
        </p:spPr>
      </p:pic>
      <p:sp>
        <p:nvSpPr>
          <p:cNvPr id="8" name="TextBox 7"/>
          <p:cNvSpPr txBox="1"/>
          <p:nvPr/>
        </p:nvSpPr>
        <p:spPr>
          <a:xfrm rot="21063341">
            <a:off x="298614" y="447579"/>
            <a:ext cx="1945148" cy="584775"/>
          </a:xfrm>
          <a:prstGeom prst="rect">
            <a:avLst/>
          </a:prstGeom>
          <a:noFill/>
        </p:spPr>
        <p:txBody>
          <a:bodyPr wrap="none" rtlCol="0">
            <a:spAutoFit/>
          </a:bodyPr>
          <a:lstStyle/>
          <a:p>
            <a:r>
              <a:rPr lang="en-US" sz="3200" b="1">
                <a:solidFill>
                  <a:srgbClr val="FF0000"/>
                </a:solidFill>
              </a:rPr>
              <a:t>Your Turn!</a:t>
            </a:r>
          </a:p>
        </p:txBody>
      </p:sp>
      <p:pic>
        <p:nvPicPr>
          <p:cNvPr id="10" name="Picture 2" descr="http://content.mycutegraphics.com/graphics/frog/frog-holding-penc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298" y="4709061"/>
            <a:ext cx="1600200" cy="18393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businessstickers.com/style8l.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7395" y="491163"/>
            <a:ext cx="773279" cy="7508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256388196"/>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0200" y="1603574"/>
            <a:ext cx="2508927"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942975" y="1621093"/>
            <a:ext cx="7027640" cy="2265107"/>
          </a:xfrm>
          <a:prstGeom prst="rect">
            <a:avLst/>
          </a:prstGeom>
        </p:spPr>
      </p:pic>
      <p:sp>
        <p:nvSpPr>
          <p:cNvPr id="9" name="Rectangle 8"/>
          <p:cNvSpPr/>
          <p:nvPr/>
        </p:nvSpPr>
        <p:spPr>
          <a:xfrm>
            <a:off x="5257800" y="1371600"/>
            <a:ext cx="2809875"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287898"/>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8559" y="914400"/>
            <a:ext cx="6225975" cy="3785652"/>
          </a:xfrm>
          <a:prstGeom prst="rect">
            <a:avLst/>
          </a:prstGeom>
          <a:noFill/>
        </p:spPr>
        <p:txBody>
          <a:bodyPr wrap="square" rtlCol="0">
            <a:spAutoFit/>
          </a:bodyPr>
          <a:lstStyle/>
          <a:p>
            <a:pPr algn="ctr"/>
            <a:r>
              <a:rPr lang="en-US" sz="4800" b="1">
                <a:latin typeface="Kristen ITC" panose="03050502040202030202" pitchFamily="66" charset="0"/>
              </a:rPr>
              <a:t>Lesson 15</a:t>
            </a:r>
            <a:endParaRPr lang="en-US" sz="1050">
              <a:latin typeface="Kristen ITC" panose="03050502040202030202" pitchFamily="66" charset="0"/>
            </a:endParaRPr>
          </a:p>
          <a:p>
            <a:pPr algn="ctr"/>
            <a:endParaRPr lang="en-US" sz="4000">
              <a:latin typeface="Kristen ITC" panose="03050502040202030202" pitchFamily="66" charset="0"/>
            </a:endParaRPr>
          </a:p>
          <a:p>
            <a:pPr algn="ctr"/>
            <a:endParaRPr lang="en-US" sz="2400">
              <a:latin typeface="Kristen ITC" panose="03050502040202030202" pitchFamily="66" charset="0"/>
            </a:endParaRPr>
          </a:p>
          <a:p>
            <a:pPr algn="ctr"/>
            <a:r>
              <a:rPr lang="en-US" sz="3600">
                <a:latin typeface="Kristen ITC" panose="03050502040202030202" pitchFamily="66" charset="0"/>
              </a:rPr>
              <a:t>I can compare using “the same as” with units.</a:t>
            </a:r>
            <a:endParaRPr lang="en-US" sz="24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100302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4</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2</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221981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a:t>Dot Cards of 7</a:t>
            </a:r>
            <a:endParaRPr lang="en-US" sz="8000" b="1"/>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509962" y="1891561"/>
            <a:ext cx="2124075" cy="3714750"/>
          </a:xfrm>
          <a:prstGeom prst="rect">
            <a:avLst/>
          </a:prstGeom>
        </p:spPr>
      </p:pic>
    </p:spTree>
    <p:extLst>
      <p:ext uri="{BB962C8B-B14F-4D97-AF65-F5344CB8AC3E}">
        <p14:creationId xmlns:p14="http://schemas.microsoft.com/office/powerpoint/2010/main" val="1090276966"/>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a:t>Dot Cards of 7</a:t>
            </a:r>
            <a:endParaRPr lang="en-US" sz="8000" b="1"/>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803663" y="2133600"/>
            <a:ext cx="3543300" cy="2819400"/>
          </a:xfrm>
          <a:prstGeom prst="rect">
            <a:avLst/>
          </a:prstGeom>
        </p:spPr>
      </p:pic>
    </p:spTree>
    <p:extLst>
      <p:ext uri="{BB962C8B-B14F-4D97-AF65-F5344CB8AC3E}">
        <p14:creationId xmlns:p14="http://schemas.microsoft.com/office/powerpoint/2010/main" val="2540714270"/>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a:t>Dot Cards of 7</a:t>
            </a:r>
            <a:endParaRPr lang="en-US" sz="8000" b="1"/>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128962" y="2019299"/>
            <a:ext cx="2886075" cy="2819400"/>
          </a:xfrm>
          <a:prstGeom prst="rect">
            <a:avLst/>
          </a:prstGeom>
        </p:spPr>
      </p:pic>
    </p:spTree>
    <p:extLst>
      <p:ext uri="{BB962C8B-B14F-4D97-AF65-F5344CB8AC3E}">
        <p14:creationId xmlns:p14="http://schemas.microsoft.com/office/powerpoint/2010/main" val="599490421"/>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a:t>Dot Cards of 7</a:t>
            </a:r>
            <a:endParaRPr lang="en-US" sz="8000" b="1"/>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505200" y="1886238"/>
            <a:ext cx="2087228" cy="3760080"/>
          </a:xfrm>
          <a:prstGeom prst="rect">
            <a:avLst/>
          </a:prstGeom>
        </p:spPr>
      </p:pic>
    </p:spTree>
    <p:extLst>
      <p:ext uri="{BB962C8B-B14F-4D97-AF65-F5344CB8AC3E}">
        <p14:creationId xmlns:p14="http://schemas.microsoft.com/office/powerpoint/2010/main" val="3540239428"/>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a:t>Dot Cards of 7</a:t>
            </a:r>
            <a:endParaRPr lang="en-US" sz="8000" b="1"/>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048000" y="1742318"/>
            <a:ext cx="2995584" cy="3985504"/>
          </a:xfrm>
          <a:prstGeom prst="rect">
            <a:avLst/>
          </a:prstGeom>
        </p:spPr>
      </p:pic>
    </p:spTree>
    <p:extLst>
      <p:ext uri="{BB962C8B-B14F-4D97-AF65-F5344CB8AC3E}">
        <p14:creationId xmlns:p14="http://schemas.microsoft.com/office/powerpoint/2010/main" val="4017865891"/>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a:t>Dot Cards of 7</a:t>
            </a:r>
            <a:endParaRPr lang="en-US" sz="8000" b="1"/>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009900" y="2133600"/>
            <a:ext cx="3124200" cy="2876550"/>
          </a:xfrm>
          <a:prstGeom prst="rect">
            <a:avLst/>
          </a:prstGeom>
        </p:spPr>
      </p:pic>
    </p:spTree>
    <p:extLst>
      <p:ext uri="{BB962C8B-B14F-4D97-AF65-F5344CB8AC3E}">
        <p14:creationId xmlns:p14="http://schemas.microsoft.com/office/powerpoint/2010/main" val="1451068625"/>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a:t>Dot Cards of 7</a:t>
            </a:r>
            <a:endParaRPr lang="en-US" sz="8000" b="1"/>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999892" y="1777900"/>
            <a:ext cx="3104460" cy="3947447"/>
          </a:xfrm>
          <a:prstGeom prst="rect">
            <a:avLst/>
          </a:prstGeom>
        </p:spPr>
      </p:pic>
    </p:spTree>
    <p:extLst>
      <p:ext uri="{BB962C8B-B14F-4D97-AF65-F5344CB8AC3E}">
        <p14:creationId xmlns:p14="http://schemas.microsoft.com/office/powerpoint/2010/main" val="2278780297"/>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a:t>Dot Cards of 7</a:t>
            </a:r>
            <a:endParaRPr lang="en-US" sz="8000" b="1"/>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695395" y="1797778"/>
            <a:ext cx="1771862" cy="4182232"/>
          </a:xfrm>
          <a:prstGeom prst="rect">
            <a:avLst/>
          </a:prstGeom>
        </p:spPr>
      </p:pic>
    </p:spTree>
    <p:extLst>
      <p:ext uri="{BB962C8B-B14F-4D97-AF65-F5344CB8AC3E}">
        <p14:creationId xmlns:p14="http://schemas.microsoft.com/office/powerpoint/2010/main" val="1450304701"/>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a:t>Dot Cards of 7</a:t>
            </a:r>
            <a:endParaRPr lang="en-US" sz="8000" b="1"/>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645832" y="1979002"/>
            <a:ext cx="1799328" cy="4162624"/>
          </a:xfrm>
          <a:prstGeom prst="rect">
            <a:avLst/>
          </a:prstGeom>
        </p:spPr>
      </p:pic>
    </p:spTree>
    <p:extLst>
      <p:ext uri="{BB962C8B-B14F-4D97-AF65-F5344CB8AC3E}">
        <p14:creationId xmlns:p14="http://schemas.microsoft.com/office/powerpoint/2010/main" val="3693278411"/>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839008"/>
            <a:ext cx="7467598" cy="523220"/>
          </a:xfrm>
          <a:prstGeom prst="rect">
            <a:avLst/>
          </a:prstGeom>
          <a:noFill/>
        </p:spPr>
        <p:txBody>
          <a:bodyPr wrap="square" rtlCol="0">
            <a:spAutoFit/>
          </a:bodyPr>
          <a:lstStyle/>
          <a:p>
            <a:pPr algn="ctr"/>
            <a:r>
              <a:rPr lang="en-US" sz="2800" b="1"/>
              <a:t>Make It Equal</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219201" y="1629863"/>
            <a:ext cx="6705600" cy="1754326"/>
          </a:xfrm>
          <a:prstGeom prst="rect">
            <a:avLst/>
          </a:prstGeom>
          <a:noFill/>
        </p:spPr>
        <p:txBody>
          <a:bodyPr wrap="square" rtlCol="0">
            <a:spAutoFit/>
          </a:bodyPr>
          <a:lstStyle/>
          <a:p>
            <a:pPr algn="ctr"/>
            <a:r>
              <a:rPr lang="en-US" b="1">
                <a:solidFill>
                  <a:srgbClr val="16A6AA"/>
                </a:solidFill>
              </a:rPr>
              <a:t>Equal means </a:t>
            </a:r>
            <a:r>
              <a:rPr lang="en-US" b="1" i="1">
                <a:solidFill>
                  <a:srgbClr val="16A6AA"/>
                </a:solidFill>
              </a:rPr>
              <a:t>the same number</a:t>
            </a:r>
            <a:r>
              <a:rPr lang="en-US" b="1">
                <a:solidFill>
                  <a:srgbClr val="16A6AA"/>
                </a:solidFill>
              </a:rPr>
              <a:t>.  Work with a partner.  Both partners will roll dice and put the same number of beans on their work mat as dots shown on the dice.  Line up your beans in horizontal rows or vertical columns.  Partner A has to make their beans equal to their partner’s by taking off or putting on more beans.  Partner B counts to check.  Switch roles, and play again!</a:t>
            </a:r>
          </a:p>
        </p:txBody>
      </p:sp>
      <p:pic>
        <p:nvPicPr>
          <p:cNvPr id="2050" name="Picture 2" descr="http://cliparts.co/cliparts/ki8/onL/ki8onLa7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5102026"/>
            <a:ext cx="2611235" cy="12258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cliparts.co/cliparts/ki8/onL/ki8onLa7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5102026"/>
            <a:ext cx="2611235" cy="1225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512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5</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2</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133542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pic>
        <p:nvPicPr>
          <p:cNvPr id="149506" name="Picture 2" descr="http://res.freestockphotos.biz/pictures/15/15668-illustration-of-a-cartoon-speech-bubble-p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844" y="1943932"/>
            <a:ext cx="4266302" cy="36567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75625" y="2859264"/>
            <a:ext cx="3248976" cy="1015663"/>
          </a:xfrm>
          <a:prstGeom prst="rect">
            <a:avLst/>
          </a:prstGeom>
          <a:noFill/>
        </p:spPr>
        <p:txBody>
          <a:bodyPr wrap="square" rtlCol="0">
            <a:spAutoFit/>
          </a:bodyPr>
          <a:lstStyle/>
          <a:p>
            <a:pPr algn="ctr"/>
            <a:r>
              <a:rPr lang="en-US" sz="2000" b="1"/>
              <a:t>Build up your tower while saying, “1 more.”  Stop when you get to 5.</a:t>
            </a:r>
          </a:p>
        </p:txBody>
      </p:sp>
    </p:spTree>
    <p:extLst>
      <p:ext uri="{BB962C8B-B14F-4D97-AF65-F5344CB8AC3E}">
        <p14:creationId xmlns:p14="http://schemas.microsoft.com/office/powerpoint/2010/main" val="8233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49506"/>
                                        </p:tgtEl>
                                        <p:attrNameLst>
                                          <p:attrName>style.visibility</p:attrName>
                                        </p:attrNameLst>
                                      </p:cBhvr>
                                      <p:to>
                                        <p:strVal val="visible"/>
                                      </p:to>
                                    </p:set>
                                    <p:anim calcmode="lin" valueType="num">
                                      <p:cBhvr>
                                        <p:cTn id="12" dur="500" fill="hold"/>
                                        <p:tgtEl>
                                          <p:spTgt spid="149506"/>
                                        </p:tgtEl>
                                        <p:attrNameLst>
                                          <p:attrName>ppt_w</p:attrName>
                                        </p:attrNameLst>
                                      </p:cBhvr>
                                      <p:tavLst>
                                        <p:tav tm="0">
                                          <p:val>
                                            <p:fltVal val="0"/>
                                          </p:val>
                                        </p:tav>
                                        <p:tav tm="100000">
                                          <p:val>
                                            <p:strVal val="#ppt_w"/>
                                          </p:val>
                                        </p:tav>
                                      </p:tavLst>
                                    </p:anim>
                                    <p:anim calcmode="lin" valueType="num">
                                      <p:cBhvr>
                                        <p:cTn id="13" dur="500" fill="hold"/>
                                        <p:tgtEl>
                                          <p:spTgt spid="149506"/>
                                        </p:tgtEl>
                                        <p:attrNameLst>
                                          <p:attrName>ppt_h</p:attrName>
                                        </p:attrNameLst>
                                      </p:cBhvr>
                                      <p:tavLst>
                                        <p:tav tm="0">
                                          <p:val>
                                            <p:fltVal val="0"/>
                                          </p:val>
                                        </p:tav>
                                        <p:tav tm="100000">
                                          <p:val>
                                            <p:strVal val="#ppt_h"/>
                                          </p:val>
                                        </p:tav>
                                      </p:tavLst>
                                    </p:anim>
                                    <p:animEffect transition="in" filter="fade">
                                      <p:cBhvr>
                                        <p:cTn id="14"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pic>
        <p:nvPicPr>
          <p:cNvPr id="149506" name="Picture 2" descr="http://res.freestockphotos.biz/pictures/15/15668-illustration-of-a-cartoon-speech-bubble-p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844" y="1943932"/>
            <a:ext cx="4266302" cy="36567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75625" y="2859264"/>
            <a:ext cx="3248976" cy="1015663"/>
          </a:xfrm>
          <a:prstGeom prst="rect">
            <a:avLst/>
          </a:prstGeom>
          <a:noFill/>
        </p:spPr>
        <p:txBody>
          <a:bodyPr wrap="square" rtlCol="0">
            <a:spAutoFit/>
          </a:bodyPr>
          <a:lstStyle/>
          <a:p>
            <a:pPr algn="ctr"/>
            <a:r>
              <a:rPr lang="en-US" sz="2000" b="1"/>
              <a:t>Now, take it apart while saying “1 less.”  Stop when you get to 3.</a:t>
            </a:r>
          </a:p>
        </p:txBody>
      </p:sp>
    </p:spTree>
    <p:extLst>
      <p:ext uri="{BB962C8B-B14F-4D97-AF65-F5344CB8AC3E}">
        <p14:creationId xmlns:p14="http://schemas.microsoft.com/office/powerpoint/2010/main" val="224600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49506"/>
                                        </p:tgtEl>
                                        <p:attrNameLst>
                                          <p:attrName>style.visibility</p:attrName>
                                        </p:attrNameLst>
                                      </p:cBhvr>
                                      <p:to>
                                        <p:strVal val="visible"/>
                                      </p:to>
                                    </p:set>
                                    <p:anim calcmode="lin" valueType="num">
                                      <p:cBhvr>
                                        <p:cTn id="12" dur="500" fill="hold"/>
                                        <p:tgtEl>
                                          <p:spTgt spid="149506"/>
                                        </p:tgtEl>
                                        <p:attrNameLst>
                                          <p:attrName>ppt_w</p:attrName>
                                        </p:attrNameLst>
                                      </p:cBhvr>
                                      <p:tavLst>
                                        <p:tav tm="0">
                                          <p:val>
                                            <p:fltVal val="0"/>
                                          </p:val>
                                        </p:tav>
                                        <p:tav tm="100000">
                                          <p:val>
                                            <p:strVal val="#ppt_w"/>
                                          </p:val>
                                        </p:tav>
                                      </p:tavLst>
                                    </p:anim>
                                    <p:anim calcmode="lin" valueType="num">
                                      <p:cBhvr>
                                        <p:cTn id="13" dur="500" fill="hold"/>
                                        <p:tgtEl>
                                          <p:spTgt spid="149506"/>
                                        </p:tgtEl>
                                        <p:attrNameLst>
                                          <p:attrName>ppt_h</p:attrName>
                                        </p:attrNameLst>
                                      </p:cBhvr>
                                      <p:tavLst>
                                        <p:tav tm="0">
                                          <p:val>
                                            <p:fltVal val="0"/>
                                          </p:val>
                                        </p:tav>
                                        <p:tav tm="100000">
                                          <p:val>
                                            <p:strVal val="#ppt_h"/>
                                          </p:val>
                                        </p:tav>
                                      </p:tavLst>
                                    </p:anim>
                                    <p:animEffect transition="in" filter="fade">
                                      <p:cBhvr>
                                        <p:cTn id="14"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pic>
        <p:nvPicPr>
          <p:cNvPr id="149506" name="Picture 2" descr="http://res.freestockphotos.biz/pictures/15/15668-illustration-of-a-cartoon-speech-bubble-p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844" y="1943932"/>
            <a:ext cx="4266302" cy="36567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75625" y="2859264"/>
            <a:ext cx="3248976" cy="1015663"/>
          </a:xfrm>
          <a:prstGeom prst="rect">
            <a:avLst/>
          </a:prstGeom>
          <a:noFill/>
        </p:spPr>
        <p:txBody>
          <a:bodyPr wrap="square" rtlCol="0">
            <a:spAutoFit/>
          </a:bodyPr>
          <a:lstStyle/>
          <a:p>
            <a:pPr algn="ctr"/>
            <a:r>
              <a:rPr lang="en-US" sz="2000" b="1"/>
              <a:t>Now, build up your tower while saying, “1 more.”  Stop when you get to 7.</a:t>
            </a:r>
          </a:p>
        </p:txBody>
      </p:sp>
    </p:spTree>
    <p:extLst>
      <p:ext uri="{BB962C8B-B14F-4D97-AF65-F5344CB8AC3E}">
        <p14:creationId xmlns:p14="http://schemas.microsoft.com/office/powerpoint/2010/main" val="323312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49506"/>
                                        </p:tgtEl>
                                        <p:attrNameLst>
                                          <p:attrName>style.visibility</p:attrName>
                                        </p:attrNameLst>
                                      </p:cBhvr>
                                      <p:to>
                                        <p:strVal val="visible"/>
                                      </p:to>
                                    </p:set>
                                    <p:anim calcmode="lin" valueType="num">
                                      <p:cBhvr>
                                        <p:cTn id="12" dur="500" fill="hold"/>
                                        <p:tgtEl>
                                          <p:spTgt spid="149506"/>
                                        </p:tgtEl>
                                        <p:attrNameLst>
                                          <p:attrName>ppt_w</p:attrName>
                                        </p:attrNameLst>
                                      </p:cBhvr>
                                      <p:tavLst>
                                        <p:tav tm="0">
                                          <p:val>
                                            <p:fltVal val="0"/>
                                          </p:val>
                                        </p:tav>
                                        <p:tav tm="100000">
                                          <p:val>
                                            <p:strVal val="#ppt_w"/>
                                          </p:val>
                                        </p:tav>
                                      </p:tavLst>
                                    </p:anim>
                                    <p:anim calcmode="lin" valueType="num">
                                      <p:cBhvr>
                                        <p:cTn id="13" dur="500" fill="hold"/>
                                        <p:tgtEl>
                                          <p:spTgt spid="149506"/>
                                        </p:tgtEl>
                                        <p:attrNameLst>
                                          <p:attrName>ppt_h</p:attrName>
                                        </p:attrNameLst>
                                      </p:cBhvr>
                                      <p:tavLst>
                                        <p:tav tm="0">
                                          <p:val>
                                            <p:fltVal val="0"/>
                                          </p:val>
                                        </p:tav>
                                        <p:tav tm="100000">
                                          <p:val>
                                            <p:strVal val="#ppt_h"/>
                                          </p:val>
                                        </p:tav>
                                      </p:tavLst>
                                    </p:anim>
                                    <p:animEffect transition="in" filter="fade">
                                      <p:cBhvr>
                                        <p:cTn id="14"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pic>
        <p:nvPicPr>
          <p:cNvPr id="149506" name="Picture 2" descr="http://res.freestockphotos.biz/pictures/15/15668-illustration-of-a-cartoon-speech-bubble-p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844" y="1943932"/>
            <a:ext cx="4266302" cy="36567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75625" y="2859264"/>
            <a:ext cx="3248976" cy="1015663"/>
          </a:xfrm>
          <a:prstGeom prst="rect">
            <a:avLst/>
          </a:prstGeom>
          <a:noFill/>
        </p:spPr>
        <p:txBody>
          <a:bodyPr wrap="square" rtlCol="0">
            <a:spAutoFit/>
          </a:bodyPr>
          <a:lstStyle/>
          <a:p>
            <a:pPr algn="ctr"/>
            <a:r>
              <a:rPr lang="en-US" sz="2000" b="1"/>
              <a:t>Now, take it apart while saying “1 less.”  Stop when you get to 4.</a:t>
            </a:r>
          </a:p>
        </p:txBody>
      </p:sp>
    </p:spTree>
    <p:extLst>
      <p:ext uri="{BB962C8B-B14F-4D97-AF65-F5344CB8AC3E}">
        <p14:creationId xmlns:p14="http://schemas.microsoft.com/office/powerpoint/2010/main" val="303285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49506"/>
                                        </p:tgtEl>
                                        <p:attrNameLst>
                                          <p:attrName>style.visibility</p:attrName>
                                        </p:attrNameLst>
                                      </p:cBhvr>
                                      <p:to>
                                        <p:strVal val="visible"/>
                                      </p:to>
                                    </p:set>
                                    <p:anim calcmode="lin" valueType="num">
                                      <p:cBhvr>
                                        <p:cTn id="12" dur="500" fill="hold"/>
                                        <p:tgtEl>
                                          <p:spTgt spid="149506"/>
                                        </p:tgtEl>
                                        <p:attrNameLst>
                                          <p:attrName>ppt_w</p:attrName>
                                        </p:attrNameLst>
                                      </p:cBhvr>
                                      <p:tavLst>
                                        <p:tav tm="0">
                                          <p:val>
                                            <p:fltVal val="0"/>
                                          </p:val>
                                        </p:tav>
                                        <p:tav tm="100000">
                                          <p:val>
                                            <p:strVal val="#ppt_w"/>
                                          </p:val>
                                        </p:tav>
                                      </p:tavLst>
                                    </p:anim>
                                    <p:anim calcmode="lin" valueType="num">
                                      <p:cBhvr>
                                        <p:cTn id="13" dur="500" fill="hold"/>
                                        <p:tgtEl>
                                          <p:spTgt spid="149506"/>
                                        </p:tgtEl>
                                        <p:attrNameLst>
                                          <p:attrName>ppt_h</p:attrName>
                                        </p:attrNameLst>
                                      </p:cBhvr>
                                      <p:tavLst>
                                        <p:tav tm="0">
                                          <p:val>
                                            <p:fltVal val="0"/>
                                          </p:val>
                                        </p:tav>
                                        <p:tav tm="100000">
                                          <p:val>
                                            <p:strVal val="#ppt_h"/>
                                          </p:val>
                                        </p:tav>
                                      </p:tavLst>
                                    </p:anim>
                                    <p:animEffect transition="in" filter="fade">
                                      <p:cBhvr>
                                        <p:cTn id="14"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pic>
        <p:nvPicPr>
          <p:cNvPr id="149506" name="Picture 2" descr="http://res.freestockphotos.biz/pictures/15/15668-illustration-of-a-cartoon-speech-bubble-p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844" y="1943932"/>
            <a:ext cx="4266302" cy="36567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75625" y="2859264"/>
            <a:ext cx="3248976" cy="1015663"/>
          </a:xfrm>
          <a:prstGeom prst="rect">
            <a:avLst/>
          </a:prstGeom>
          <a:noFill/>
        </p:spPr>
        <p:txBody>
          <a:bodyPr wrap="square" rtlCol="0">
            <a:spAutoFit/>
          </a:bodyPr>
          <a:lstStyle/>
          <a:p>
            <a:pPr algn="ctr"/>
            <a:r>
              <a:rPr lang="en-US" sz="2000" b="1"/>
              <a:t>Now, build up your tower while saying, “1 more.”  Stop when you get to 10.</a:t>
            </a:r>
          </a:p>
        </p:txBody>
      </p:sp>
    </p:spTree>
    <p:extLst>
      <p:ext uri="{BB962C8B-B14F-4D97-AF65-F5344CB8AC3E}">
        <p14:creationId xmlns:p14="http://schemas.microsoft.com/office/powerpoint/2010/main" val="209396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49506"/>
                                        </p:tgtEl>
                                        <p:attrNameLst>
                                          <p:attrName>style.visibility</p:attrName>
                                        </p:attrNameLst>
                                      </p:cBhvr>
                                      <p:to>
                                        <p:strVal val="visible"/>
                                      </p:to>
                                    </p:set>
                                    <p:anim calcmode="lin" valueType="num">
                                      <p:cBhvr>
                                        <p:cTn id="12" dur="500" fill="hold"/>
                                        <p:tgtEl>
                                          <p:spTgt spid="149506"/>
                                        </p:tgtEl>
                                        <p:attrNameLst>
                                          <p:attrName>ppt_w</p:attrName>
                                        </p:attrNameLst>
                                      </p:cBhvr>
                                      <p:tavLst>
                                        <p:tav tm="0">
                                          <p:val>
                                            <p:fltVal val="0"/>
                                          </p:val>
                                        </p:tav>
                                        <p:tav tm="100000">
                                          <p:val>
                                            <p:strVal val="#ppt_w"/>
                                          </p:val>
                                        </p:tav>
                                      </p:tavLst>
                                    </p:anim>
                                    <p:anim calcmode="lin" valueType="num">
                                      <p:cBhvr>
                                        <p:cTn id="13" dur="500" fill="hold"/>
                                        <p:tgtEl>
                                          <p:spTgt spid="149506"/>
                                        </p:tgtEl>
                                        <p:attrNameLst>
                                          <p:attrName>ppt_h</p:attrName>
                                        </p:attrNameLst>
                                      </p:cBhvr>
                                      <p:tavLst>
                                        <p:tav tm="0">
                                          <p:val>
                                            <p:fltVal val="0"/>
                                          </p:val>
                                        </p:tav>
                                        <p:tav tm="100000">
                                          <p:val>
                                            <p:strVal val="#ppt_h"/>
                                          </p:val>
                                        </p:tav>
                                      </p:tavLst>
                                    </p:anim>
                                    <p:animEffect transition="in" filter="fade">
                                      <p:cBhvr>
                                        <p:cTn id="14"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pic>
        <p:nvPicPr>
          <p:cNvPr id="149506" name="Picture 2" descr="http://res.freestockphotos.biz/pictures/15/15668-illustration-of-a-cartoon-speech-bubble-p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844" y="1943932"/>
            <a:ext cx="4266302" cy="36567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75625" y="2859264"/>
            <a:ext cx="3248976" cy="1015663"/>
          </a:xfrm>
          <a:prstGeom prst="rect">
            <a:avLst/>
          </a:prstGeom>
          <a:noFill/>
        </p:spPr>
        <p:txBody>
          <a:bodyPr wrap="square" rtlCol="0">
            <a:spAutoFit/>
          </a:bodyPr>
          <a:lstStyle/>
          <a:p>
            <a:pPr algn="ctr"/>
            <a:r>
              <a:rPr lang="en-US" sz="2000" b="1"/>
              <a:t>Now, take it apart while saying “1 less.”  Stop when you get to 6.</a:t>
            </a:r>
          </a:p>
        </p:txBody>
      </p:sp>
    </p:spTree>
    <p:extLst>
      <p:ext uri="{BB962C8B-B14F-4D97-AF65-F5344CB8AC3E}">
        <p14:creationId xmlns:p14="http://schemas.microsoft.com/office/powerpoint/2010/main" val="415163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49506"/>
                                        </p:tgtEl>
                                        <p:attrNameLst>
                                          <p:attrName>style.visibility</p:attrName>
                                        </p:attrNameLst>
                                      </p:cBhvr>
                                      <p:to>
                                        <p:strVal val="visible"/>
                                      </p:to>
                                    </p:set>
                                    <p:anim calcmode="lin" valueType="num">
                                      <p:cBhvr>
                                        <p:cTn id="12" dur="500" fill="hold"/>
                                        <p:tgtEl>
                                          <p:spTgt spid="149506"/>
                                        </p:tgtEl>
                                        <p:attrNameLst>
                                          <p:attrName>ppt_w</p:attrName>
                                        </p:attrNameLst>
                                      </p:cBhvr>
                                      <p:tavLst>
                                        <p:tav tm="0">
                                          <p:val>
                                            <p:fltVal val="0"/>
                                          </p:val>
                                        </p:tav>
                                        <p:tav tm="100000">
                                          <p:val>
                                            <p:strVal val="#ppt_w"/>
                                          </p:val>
                                        </p:tav>
                                      </p:tavLst>
                                    </p:anim>
                                    <p:anim calcmode="lin" valueType="num">
                                      <p:cBhvr>
                                        <p:cTn id="13" dur="500" fill="hold"/>
                                        <p:tgtEl>
                                          <p:spTgt spid="149506"/>
                                        </p:tgtEl>
                                        <p:attrNameLst>
                                          <p:attrName>ppt_h</p:attrName>
                                        </p:attrNameLst>
                                      </p:cBhvr>
                                      <p:tavLst>
                                        <p:tav tm="0">
                                          <p:val>
                                            <p:fltVal val="0"/>
                                          </p:val>
                                        </p:tav>
                                        <p:tav tm="100000">
                                          <p:val>
                                            <p:strVal val="#ppt_h"/>
                                          </p:val>
                                        </p:tav>
                                      </p:tavLst>
                                    </p:anim>
                                    <p:animEffect transition="in" filter="fade">
                                      <p:cBhvr>
                                        <p:cTn id="14"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pic>
        <p:nvPicPr>
          <p:cNvPr id="149506" name="Picture 2" descr="http://res.freestockphotos.biz/pictures/15/15668-illustration-of-a-cartoon-speech-bubble-p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844" y="1943932"/>
            <a:ext cx="4266302" cy="36567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75625" y="2859264"/>
            <a:ext cx="3248976" cy="1015663"/>
          </a:xfrm>
          <a:prstGeom prst="rect">
            <a:avLst/>
          </a:prstGeom>
          <a:noFill/>
        </p:spPr>
        <p:txBody>
          <a:bodyPr wrap="square" rtlCol="0">
            <a:spAutoFit/>
          </a:bodyPr>
          <a:lstStyle/>
          <a:p>
            <a:pPr algn="ctr"/>
            <a:r>
              <a:rPr lang="en-US" sz="2000" b="1"/>
              <a:t>Now, build up your tower while saying, “1 more.”  Stop when you get to 9.</a:t>
            </a:r>
          </a:p>
        </p:txBody>
      </p:sp>
    </p:spTree>
    <p:extLst>
      <p:ext uri="{BB962C8B-B14F-4D97-AF65-F5344CB8AC3E}">
        <p14:creationId xmlns:p14="http://schemas.microsoft.com/office/powerpoint/2010/main" val="240599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49506"/>
                                        </p:tgtEl>
                                        <p:attrNameLst>
                                          <p:attrName>style.visibility</p:attrName>
                                        </p:attrNameLst>
                                      </p:cBhvr>
                                      <p:to>
                                        <p:strVal val="visible"/>
                                      </p:to>
                                    </p:set>
                                    <p:anim calcmode="lin" valueType="num">
                                      <p:cBhvr>
                                        <p:cTn id="12" dur="500" fill="hold"/>
                                        <p:tgtEl>
                                          <p:spTgt spid="149506"/>
                                        </p:tgtEl>
                                        <p:attrNameLst>
                                          <p:attrName>ppt_w</p:attrName>
                                        </p:attrNameLst>
                                      </p:cBhvr>
                                      <p:tavLst>
                                        <p:tav tm="0">
                                          <p:val>
                                            <p:fltVal val="0"/>
                                          </p:val>
                                        </p:tav>
                                        <p:tav tm="100000">
                                          <p:val>
                                            <p:strVal val="#ppt_w"/>
                                          </p:val>
                                        </p:tav>
                                      </p:tavLst>
                                    </p:anim>
                                    <p:anim calcmode="lin" valueType="num">
                                      <p:cBhvr>
                                        <p:cTn id="13" dur="500" fill="hold"/>
                                        <p:tgtEl>
                                          <p:spTgt spid="149506"/>
                                        </p:tgtEl>
                                        <p:attrNameLst>
                                          <p:attrName>ppt_h</p:attrName>
                                        </p:attrNameLst>
                                      </p:cBhvr>
                                      <p:tavLst>
                                        <p:tav tm="0">
                                          <p:val>
                                            <p:fltVal val="0"/>
                                          </p:val>
                                        </p:tav>
                                        <p:tav tm="100000">
                                          <p:val>
                                            <p:strVal val="#ppt_h"/>
                                          </p:val>
                                        </p:tav>
                                      </p:tavLst>
                                    </p:anim>
                                    <p:animEffect transition="in" filter="fade">
                                      <p:cBhvr>
                                        <p:cTn id="14"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pic>
        <p:nvPicPr>
          <p:cNvPr id="149506" name="Picture 2" descr="http://res.freestockphotos.biz/pictures/15/15668-illustration-of-a-cartoon-speech-bubble-p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844" y="1943932"/>
            <a:ext cx="4266302" cy="36567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75625" y="2859264"/>
            <a:ext cx="3248976" cy="1015663"/>
          </a:xfrm>
          <a:prstGeom prst="rect">
            <a:avLst/>
          </a:prstGeom>
          <a:noFill/>
        </p:spPr>
        <p:txBody>
          <a:bodyPr wrap="square" rtlCol="0">
            <a:spAutoFit/>
          </a:bodyPr>
          <a:lstStyle/>
          <a:p>
            <a:pPr algn="ctr"/>
            <a:r>
              <a:rPr lang="en-US" sz="2000" b="1"/>
              <a:t>Now, take it apart while saying “1 less.”  Stop when you get to 5.</a:t>
            </a:r>
          </a:p>
        </p:txBody>
      </p:sp>
    </p:spTree>
    <p:extLst>
      <p:ext uri="{BB962C8B-B14F-4D97-AF65-F5344CB8AC3E}">
        <p14:creationId xmlns:p14="http://schemas.microsoft.com/office/powerpoint/2010/main" val="423687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49506"/>
                                        </p:tgtEl>
                                        <p:attrNameLst>
                                          <p:attrName>style.visibility</p:attrName>
                                        </p:attrNameLst>
                                      </p:cBhvr>
                                      <p:to>
                                        <p:strVal val="visible"/>
                                      </p:to>
                                    </p:set>
                                    <p:anim calcmode="lin" valueType="num">
                                      <p:cBhvr>
                                        <p:cTn id="12" dur="500" fill="hold"/>
                                        <p:tgtEl>
                                          <p:spTgt spid="149506"/>
                                        </p:tgtEl>
                                        <p:attrNameLst>
                                          <p:attrName>ppt_w</p:attrName>
                                        </p:attrNameLst>
                                      </p:cBhvr>
                                      <p:tavLst>
                                        <p:tav tm="0">
                                          <p:val>
                                            <p:fltVal val="0"/>
                                          </p:val>
                                        </p:tav>
                                        <p:tav tm="100000">
                                          <p:val>
                                            <p:strVal val="#ppt_w"/>
                                          </p:val>
                                        </p:tav>
                                      </p:tavLst>
                                    </p:anim>
                                    <p:anim calcmode="lin" valueType="num">
                                      <p:cBhvr>
                                        <p:cTn id="13" dur="500" fill="hold"/>
                                        <p:tgtEl>
                                          <p:spTgt spid="149506"/>
                                        </p:tgtEl>
                                        <p:attrNameLst>
                                          <p:attrName>ppt_h</p:attrName>
                                        </p:attrNameLst>
                                      </p:cBhvr>
                                      <p:tavLst>
                                        <p:tav tm="0">
                                          <p:val>
                                            <p:fltVal val="0"/>
                                          </p:val>
                                        </p:tav>
                                        <p:tav tm="100000">
                                          <p:val>
                                            <p:strVal val="#ppt_h"/>
                                          </p:val>
                                        </p:tav>
                                      </p:tavLst>
                                    </p:anim>
                                    <p:animEffect transition="in" filter="fade">
                                      <p:cBhvr>
                                        <p:cTn id="14"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pic>
        <p:nvPicPr>
          <p:cNvPr id="149506" name="Picture 2" descr="http://res.freestockphotos.biz/pictures/15/15668-illustration-of-a-cartoon-speech-bubble-p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844" y="1943932"/>
            <a:ext cx="4266302" cy="36567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75625" y="2859264"/>
            <a:ext cx="3248976" cy="1015663"/>
          </a:xfrm>
          <a:prstGeom prst="rect">
            <a:avLst/>
          </a:prstGeom>
          <a:noFill/>
        </p:spPr>
        <p:txBody>
          <a:bodyPr wrap="square" rtlCol="0">
            <a:spAutoFit/>
          </a:bodyPr>
          <a:lstStyle/>
          <a:p>
            <a:pPr algn="ctr"/>
            <a:r>
              <a:rPr lang="en-US" sz="2000" b="1"/>
              <a:t>Now, build up your tower while saying, “1 more.”  Stop when you get to 8.</a:t>
            </a:r>
          </a:p>
        </p:txBody>
      </p:sp>
    </p:spTree>
    <p:extLst>
      <p:ext uri="{BB962C8B-B14F-4D97-AF65-F5344CB8AC3E}">
        <p14:creationId xmlns:p14="http://schemas.microsoft.com/office/powerpoint/2010/main" val="66858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49506"/>
                                        </p:tgtEl>
                                        <p:attrNameLst>
                                          <p:attrName>style.visibility</p:attrName>
                                        </p:attrNameLst>
                                      </p:cBhvr>
                                      <p:to>
                                        <p:strVal val="visible"/>
                                      </p:to>
                                    </p:set>
                                    <p:anim calcmode="lin" valueType="num">
                                      <p:cBhvr>
                                        <p:cTn id="12" dur="500" fill="hold"/>
                                        <p:tgtEl>
                                          <p:spTgt spid="149506"/>
                                        </p:tgtEl>
                                        <p:attrNameLst>
                                          <p:attrName>ppt_w</p:attrName>
                                        </p:attrNameLst>
                                      </p:cBhvr>
                                      <p:tavLst>
                                        <p:tav tm="0">
                                          <p:val>
                                            <p:fltVal val="0"/>
                                          </p:val>
                                        </p:tav>
                                        <p:tav tm="100000">
                                          <p:val>
                                            <p:strVal val="#ppt_w"/>
                                          </p:val>
                                        </p:tav>
                                      </p:tavLst>
                                    </p:anim>
                                    <p:anim calcmode="lin" valueType="num">
                                      <p:cBhvr>
                                        <p:cTn id="13" dur="500" fill="hold"/>
                                        <p:tgtEl>
                                          <p:spTgt spid="149506"/>
                                        </p:tgtEl>
                                        <p:attrNameLst>
                                          <p:attrName>ppt_h</p:attrName>
                                        </p:attrNameLst>
                                      </p:cBhvr>
                                      <p:tavLst>
                                        <p:tav tm="0">
                                          <p:val>
                                            <p:fltVal val="0"/>
                                          </p:val>
                                        </p:tav>
                                        <p:tav tm="100000">
                                          <p:val>
                                            <p:strVal val="#ppt_h"/>
                                          </p:val>
                                        </p:tav>
                                      </p:tavLst>
                                    </p:anim>
                                    <p:animEffect transition="in" filter="fade">
                                      <p:cBhvr>
                                        <p:cTn id="14"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3,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114743" y="1199629"/>
            <a:ext cx="4914505" cy="400110"/>
          </a:xfrm>
          <a:prstGeom prst="rect">
            <a:avLst/>
          </a:prstGeom>
          <a:noFill/>
        </p:spPr>
        <p:txBody>
          <a:bodyPr wrap="square" rtlCol="0">
            <a:spAutoFit/>
          </a:bodyPr>
          <a:lstStyle/>
          <a:p>
            <a:pPr algn="ctr"/>
            <a:r>
              <a:rPr lang="en-US" sz="2000" b="1">
                <a:solidFill>
                  <a:srgbClr val="0000CC"/>
                </a:solidFill>
              </a:rPr>
              <a:t>Listen and follow my directions.  Ready?</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pic>
        <p:nvPicPr>
          <p:cNvPr id="149506" name="Picture 2" descr="http://res.freestockphotos.biz/pictures/15/15668-illustration-of-a-cartoon-speech-bubble-p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844" y="1943932"/>
            <a:ext cx="4266302" cy="36567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75625" y="2859264"/>
            <a:ext cx="3248976" cy="1015663"/>
          </a:xfrm>
          <a:prstGeom prst="rect">
            <a:avLst/>
          </a:prstGeom>
          <a:noFill/>
        </p:spPr>
        <p:txBody>
          <a:bodyPr wrap="square" rtlCol="0">
            <a:spAutoFit/>
          </a:bodyPr>
          <a:lstStyle/>
          <a:p>
            <a:pPr algn="ctr"/>
            <a:r>
              <a:rPr lang="en-US" sz="2000" b="1"/>
              <a:t>Now, take it apart while saying “1 less.”  Stop when you get to 0.</a:t>
            </a:r>
          </a:p>
        </p:txBody>
      </p:sp>
    </p:spTree>
    <p:extLst>
      <p:ext uri="{BB962C8B-B14F-4D97-AF65-F5344CB8AC3E}">
        <p14:creationId xmlns:p14="http://schemas.microsoft.com/office/powerpoint/2010/main" val="270860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49506"/>
                                        </p:tgtEl>
                                        <p:attrNameLst>
                                          <p:attrName>style.visibility</p:attrName>
                                        </p:attrNameLst>
                                      </p:cBhvr>
                                      <p:to>
                                        <p:strVal val="visible"/>
                                      </p:to>
                                    </p:set>
                                    <p:anim calcmode="lin" valueType="num">
                                      <p:cBhvr>
                                        <p:cTn id="12" dur="500" fill="hold"/>
                                        <p:tgtEl>
                                          <p:spTgt spid="149506"/>
                                        </p:tgtEl>
                                        <p:attrNameLst>
                                          <p:attrName>ppt_w</p:attrName>
                                        </p:attrNameLst>
                                      </p:cBhvr>
                                      <p:tavLst>
                                        <p:tav tm="0">
                                          <p:val>
                                            <p:fltVal val="0"/>
                                          </p:val>
                                        </p:tav>
                                        <p:tav tm="100000">
                                          <p:val>
                                            <p:strVal val="#ppt_w"/>
                                          </p:val>
                                        </p:tav>
                                      </p:tavLst>
                                    </p:anim>
                                    <p:anim calcmode="lin" valueType="num">
                                      <p:cBhvr>
                                        <p:cTn id="13" dur="500" fill="hold"/>
                                        <p:tgtEl>
                                          <p:spTgt spid="149506"/>
                                        </p:tgtEl>
                                        <p:attrNameLst>
                                          <p:attrName>ppt_h</p:attrName>
                                        </p:attrNameLst>
                                      </p:cBhvr>
                                      <p:tavLst>
                                        <p:tav tm="0">
                                          <p:val>
                                            <p:fltVal val="0"/>
                                          </p:val>
                                        </p:tav>
                                        <p:tav tm="100000">
                                          <p:val>
                                            <p:strVal val="#ppt_h"/>
                                          </p:val>
                                        </p:tav>
                                      </p:tavLst>
                                    </p:anim>
                                    <p:animEffect transition="in" filter="fade">
                                      <p:cBhvr>
                                        <p:cTn id="14"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1</a:t>
            </a:r>
          </a:p>
        </p:txBody>
      </p:sp>
    </p:spTree>
    <p:extLst>
      <p:ext uri="{BB962C8B-B14F-4D97-AF65-F5344CB8AC3E}">
        <p14:creationId xmlns:p14="http://schemas.microsoft.com/office/powerpoint/2010/main" val="250880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3, Lesson 15</a:t>
            </a:r>
          </a:p>
        </p:txBody>
      </p:sp>
      <p:sp>
        <p:nvSpPr>
          <p:cNvPr id="16" name="TextBox 15"/>
          <p:cNvSpPr txBox="1"/>
          <p:nvPr/>
        </p:nvSpPr>
        <p:spPr>
          <a:xfrm>
            <a:off x="1061606" y="1289953"/>
            <a:ext cx="6934200" cy="1200329"/>
          </a:xfrm>
          <a:prstGeom prst="rect">
            <a:avLst/>
          </a:prstGeom>
          <a:noFill/>
        </p:spPr>
        <p:txBody>
          <a:bodyPr wrap="square" rtlCol="0">
            <a:spAutoFit/>
          </a:bodyPr>
          <a:lstStyle/>
          <a:p>
            <a:pPr algn="ctr"/>
            <a:r>
              <a:rPr lang="en-US" sz="2400" b="1"/>
              <a:t>Use your clay to make a container just large enough to hold your 10 beans.  Test to see if the beans fit!  Show your work to your partner.</a:t>
            </a:r>
            <a:endParaRPr lang="en-US" sz="1400" b="1"/>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6802" name="Picture 2" descr="http://www.clipartbest.com/cliparts/yio/jab/yiojabRi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4540" y="3657600"/>
            <a:ext cx="1749425" cy="281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628565"/>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15</a:t>
            </a:r>
          </a:p>
        </p:txBody>
      </p:sp>
      <p:sp>
        <p:nvSpPr>
          <p:cNvPr id="39" name="TextBox 38"/>
          <p:cNvSpPr txBox="1"/>
          <p:nvPr/>
        </p:nvSpPr>
        <p:spPr>
          <a:xfrm>
            <a:off x="470314" y="1015991"/>
            <a:ext cx="8133591" cy="2554545"/>
          </a:xfrm>
          <a:prstGeom prst="rect">
            <a:avLst/>
          </a:prstGeom>
          <a:noFill/>
        </p:spPr>
        <p:txBody>
          <a:bodyPr wrap="square" rtlCol="0">
            <a:spAutoFit/>
          </a:bodyPr>
          <a:lstStyle/>
          <a:p>
            <a:pPr algn="ctr"/>
            <a:r>
              <a:rPr lang="en-US" sz="2000" b="1"/>
              <a:t>I wonder how many of these little scoops of rice it will take to fill my teacup.  Does anyone have a guess?  I will put 1 scoop so you can see how it looks in the cup.  Watch how I am careful to level off the scoop before I pour it.  It’s not fair using scoops that are only half full!  Do you want to change your guess?</a:t>
            </a:r>
          </a:p>
          <a:p>
            <a:pPr algn="ctr"/>
            <a:endParaRPr lang="en-US" sz="2000" b="1"/>
          </a:p>
          <a:p>
            <a:pPr algn="ctr"/>
            <a:r>
              <a:rPr lang="en-US" sz="2000" b="1"/>
              <a:t>I need a helper to carefully finish filling my cup.  Let’s count while my helper uses the scoop to fill the teacup.</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0902" name="Picture 6" descr="http://www.leonschools.net/cms/lib7/FL01903265/Centricity/Domain/3782/Boy%20mk2%20(c)%20%20Melonheadz%20Illustrating%20LLC%202014%20color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48" y="3570536"/>
            <a:ext cx="1603651" cy="290795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789203833"/>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15</a:t>
            </a:r>
          </a:p>
        </p:txBody>
      </p:sp>
      <p:sp>
        <p:nvSpPr>
          <p:cNvPr id="39" name="TextBox 38"/>
          <p:cNvSpPr txBox="1"/>
          <p:nvPr/>
        </p:nvSpPr>
        <p:spPr>
          <a:xfrm>
            <a:off x="362473" y="856708"/>
            <a:ext cx="3332991" cy="3847207"/>
          </a:xfrm>
          <a:prstGeom prst="rect">
            <a:avLst/>
          </a:prstGeom>
          <a:noFill/>
        </p:spPr>
        <p:txBody>
          <a:bodyPr wrap="square" rtlCol="0">
            <a:spAutoFit/>
          </a:bodyPr>
          <a:lstStyle/>
          <a:p>
            <a:pPr algn="ctr"/>
            <a:r>
              <a:rPr lang="en-US" sz="2000" b="1"/>
              <a:t>Let me put that on my recording sheet.</a:t>
            </a:r>
          </a:p>
          <a:p>
            <a:pPr algn="ctr"/>
            <a:endParaRPr lang="en-US" sz="1200" b="1"/>
          </a:p>
          <a:p>
            <a:pPr algn="ctr"/>
            <a:r>
              <a:rPr lang="en-US" sz="2000" b="1"/>
              <a:t>Look at my other container.  How many scoops do you think it will take to fill this?</a:t>
            </a:r>
          </a:p>
          <a:p>
            <a:pPr algn="ctr"/>
            <a:endParaRPr lang="en-US" sz="1200" b="1"/>
          </a:p>
          <a:p>
            <a:pPr algn="ctr"/>
            <a:r>
              <a:rPr lang="en-US" sz="2000" b="1"/>
              <a:t>I need another helper to use the scoop to fill it.  Count with him!</a:t>
            </a:r>
          </a:p>
          <a:p>
            <a:pPr algn="ctr"/>
            <a:endParaRPr lang="en-US" sz="1200" b="1"/>
          </a:p>
          <a:p>
            <a:pPr algn="ctr"/>
            <a:r>
              <a:rPr lang="en-US" sz="2000" b="1"/>
              <a:t>I will record that on my   sheet, too!</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834691" y="635626"/>
            <a:ext cx="4572000" cy="5619750"/>
          </a:xfrm>
          <a:prstGeom prst="rect">
            <a:avLst/>
          </a:prstGeom>
        </p:spPr>
      </p:pic>
      <p:sp>
        <p:nvSpPr>
          <p:cNvPr id="5" name="Rectangle 4"/>
          <p:cNvSpPr/>
          <p:nvPr/>
        </p:nvSpPr>
        <p:spPr>
          <a:xfrm>
            <a:off x="4101341" y="5904736"/>
            <a:ext cx="1570589"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970" name="Picture 2" descr="http://images.clipartpanda.com/pencil-clip-art-pencil-clip-art-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053" y="4574158"/>
            <a:ext cx="1931747" cy="191886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231606147"/>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306298" y="183386"/>
            <a:ext cx="1688283" cy="307777"/>
          </a:xfrm>
          <a:prstGeom prst="rect">
            <a:avLst/>
          </a:prstGeom>
          <a:noFill/>
        </p:spPr>
        <p:txBody>
          <a:bodyPr wrap="none" rtlCol="0">
            <a:spAutoFit/>
          </a:bodyPr>
          <a:lstStyle/>
          <a:p>
            <a:r>
              <a:rPr lang="en-US" sz="1400"/>
              <a:t>Module 3, Lesson 15</a:t>
            </a:r>
          </a:p>
        </p:txBody>
      </p:sp>
      <p:sp>
        <p:nvSpPr>
          <p:cNvPr id="39" name="TextBox 38"/>
          <p:cNvSpPr txBox="1"/>
          <p:nvPr/>
        </p:nvSpPr>
        <p:spPr>
          <a:xfrm>
            <a:off x="327050" y="1476872"/>
            <a:ext cx="3332991" cy="3046988"/>
          </a:xfrm>
          <a:prstGeom prst="rect">
            <a:avLst/>
          </a:prstGeom>
          <a:noFill/>
        </p:spPr>
        <p:txBody>
          <a:bodyPr wrap="square" rtlCol="0">
            <a:spAutoFit/>
          </a:bodyPr>
          <a:lstStyle/>
          <a:p>
            <a:pPr algn="ctr"/>
            <a:r>
              <a:rPr lang="en-US" sz="2000" b="1"/>
              <a:t>Work with your partner to find out how many scoops each of the containers on your tray holds.  Count the scoops and fill each container carefully.  Use your funnel      if you need to.</a:t>
            </a:r>
          </a:p>
          <a:p>
            <a:pPr algn="ctr"/>
            <a:endParaRPr lang="en-US" sz="1200" b="1"/>
          </a:p>
          <a:p>
            <a:pPr algn="ctr"/>
            <a:r>
              <a:rPr lang="en-US" sz="2000" b="1"/>
              <a:t>Write your discoveries on your recording sheet.</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834691" y="635626"/>
            <a:ext cx="4572000" cy="5619750"/>
          </a:xfrm>
          <a:prstGeom prst="rect">
            <a:avLst/>
          </a:prstGeom>
        </p:spPr>
      </p:pic>
      <p:sp>
        <p:nvSpPr>
          <p:cNvPr id="5" name="Rectangle 4"/>
          <p:cNvSpPr/>
          <p:nvPr/>
        </p:nvSpPr>
        <p:spPr>
          <a:xfrm>
            <a:off x="4101341" y="5904736"/>
            <a:ext cx="1570589"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1063341">
            <a:off x="298614" y="447579"/>
            <a:ext cx="1945148" cy="584775"/>
          </a:xfrm>
          <a:prstGeom prst="rect">
            <a:avLst/>
          </a:prstGeom>
          <a:noFill/>
        </p:spPr>
        <p:txBody>
          <a:bodyPr wrap="none" rtlCol="0">
            <a:spAutoFit/>
          </a:bodyPr>
          <a:lstStyle/>
          <a:p>
            <a:r>
              <a:rPr lang="en-US" sz="3200" b="1">
                <a:solidFill>
                  <a:srgbClr val="FF0000"/>
                </a:solidFill>
              </a:rPr>
              <a:t>Your Turn!</a:t>
            </a:r>
          </a:p>
        </p:txBody>
      </p:sp>
      <p:pic>
        <p:nvPicPr>
          <p:cNvPr id="10" name="Picture 2" descr="http://images.clipartpanda.com/pencil-clip-art-pencil-clip-art-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053" y="4574158"/>
            <a:ext cx="1931747" cy="19188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businessstickers.com/style8l.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7395" y="491163"/>
            <a:ext cx="773279" cy="7508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665291162"/>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0200" y="1603574"/>
            <a:ext cx="2508927" cy="75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364416" y="1654274"/>
            <a:ext cx="6418480" cy="1873051"/>
          </a:xfrm>
          <a:prstGeom prst="rect">
            <a:avLst/>
          </a:prstGeom>
        </p:spPr>
      </p:pic>
    </p:spTree>
    <p:extLst>
      <p:ext uri="{BB962C8B-B14F-4D97-AF65-F5344CB8AC3E}">
        <p14:creationId xmlns:p14="http://schemas.microsoft.com/office/powerpoint/2010/main" val="3841213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2</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2</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58861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Guess the Hidden Number</a:t>
            </a:r>
            <a:endParaRPr lang="en-US" sz="8000" b="1"/>
          </a:p>
        </p:txBody>
      </p:sp>
      <p:sp>
        <p:nvSpPr>
          <p:cNvPr id="15" name="TextBox 14"/>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Fold your number path so that you only see numbers 4 to 7.  Work with your partner.  Partner A closes her eyes.  Partner B hides one of the numbers on the number path with a penny, and then tells Partner A to open her eyes.  Partner A tells the hidden number.  Switch roles and play again!</a:t>
            </a:r>
          </a:p>
        </p:txBody>
      </p:sp>
      <p:pic>
        <p:nvPicPr>
          <p:cNvPr id="7" name="Picture 6"/>
          <p:cNvPicPr>
            <a:picLocks noChangeAspect="1"/>
          </p:cNvPicPr>
          <p:nvPr/>
        </p:nvPicPr>
        <p:blipFill>
          <a:blip r:embed="rId4"/>
          <a:stretch>
            <a:fillRect/>
          </a:stretch>
        </p:blipFill>
        <p:spPr>
          <a:xfrm>
            <a:off x="307974" y="3506052"/>
            <a:ext cx="1520825" cy="3106366"/>
          </a:xfrm>
          <a:prstGeom prst="rect">
            <a:avLst/>
          </a:prstGeom>
        </p:spPr>
      </p:pic>
      <p:pic>
        <p:nvPicPr>
          <p:cNvPr id="86022" name="Picture 6" descr="http://images.clipartpanda.com/question-mark-icon-question-mark-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0224" y="4038600"/>
            <a:ext cx="1597704" cy="2408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2686049" y="2711005"/>
            <a:ext cx="3848100" cy="1327595"/>
          </a:xfrm>
          <a:prstGeom prst="rect">
            <a:avLst/>
          </a:prstGeom>
        </p:spPr>
      </p:pic>
      <p:pic>
        <p:nvPicPr>
          <p:cNvPr id="86020" name="Picture 4" descr="http://worldartsme.com/images/penny-2015-clipart-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9649" y="2975346"/>
            <a:ext cx="835025" cy="84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9656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3</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2</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120614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4</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2</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322311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5</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2</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196058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3, Lesson 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839008"/>
            <a:ext cx="7467598" cy="523220"/>
          </a:xfrm>
          <a:prstGeom prst="rect">
            <a:avLst/>
          </a:prstGeom>
          <a:noFill/>
        </p:spPr>
        <p:txBody>
          <a:bodyPr wrap="square" rtlCol="0">
            <a:spAutoFit/>
          </a:bodyPr>
          <a:lstStyle/>
          <a:p>
            <a:pPr algn="ctr"/>
            <a:r>
              <a:rPr lang="en-US" sz="2800" b="1"/>
              <a:t>Make It Equal</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219201" y="1629863"/>
            <a:ext cx="6705600" cy="1477328"/>
          </a:xfrm>
          <a:prstGeom prst="rect">
            <a:avLst/>
          </a:prstGeom>
          <a:noFill/>
        </p:spPr>
        <p:txBody>
          <a:bodyPr wrap="square" rtlCol="0">
            <a:spAutoFit/>
          </a:bodyPr>
          <a:lstStyle/>
          <a:p>
            <a:pPr algn="ctr"/>
            <a:r>
              <a:rPr lang="en-US" b="1">
                <a:solidFill>
                  <a:srgbClr val="16A6AA"/>
                </a:solidFill>
              </a:rPr>
              <a:t>Equal means </a:t>
            </a:r>
            <a:r>
              <a:rPr lang="en-US" b="1" i="1">
                <a:solidFill>
                  <a:srgbClr val="16A6AA"/>
                </a:solidFill>
              </a:rPr>
              <a:t>the same number</a:t>
            </a:r>
            <a:r>
              <a:rPr lang="en-US" b="1">
                <a:solidFill>
                  <a:srgbClr val="16A6AA"/>
                </a:solidFill>
              </a:rPr>
              <a:t>.  Work with a partner.  Both partners will roll dice and put the same number of beans on their work mat as dots shown on the dice.  Partner A has to make their beans equal to their partner’s by taking off or putting on more beans.  Partner B counts to check.  Switch roles, and play again!</a:t>
            </a:r>
          </a:p>
        </p:txBody>
      </p:sp>
      <p:pic>
        <p:nvPicPr>
          <p:cNvPr id="2050" name="Picture 2" descr="http://cliparts.co/cliparts/ki8/onL/ki8onLa7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5102026"/>
            <a:ext cx="2611235" cy="12258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cliparts.co/cliparts/ki8/onL/ki8onLa7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5102026"/>
            <a:ext cx="2611235" cy="1225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1437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flipH="1">
            <a:off x="460375" y="3016042"/>
            <a:ext cx="2362200" cy="3465392"/>
          </a:xfrm>
          <a:prstGeom prst="rect">
            <a:avLst/>
          </a:prstGeom>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3, Lesson 2</a:t>
            </a:r>
          </a:p>
        </p:txBody>
      </p:sp>
      <p:sp>
        <p:nvSpPr>
          <p:cNvPr id="16" name="TextBox 15"/>
          <p:cNvSpPr txBox="1"/>
          <p:nvPr/>
        </p:nvSpPr>
        <p:spPr>
          <a:xfrm>
            <a:off x="567210" y="1060257"/>
            <a:ext cx="7922992" cy="1569660"/>
          </a:xfrm>
          <a:prstGeom prst="rect">
            <a:avLst/>
          </a:prstGeom>
          <a:noFill/>
        </p:spPr>
        <p:txBody>
          <a:bodyPr wrap="square" rtlCol="0">
            <a:spAutoFit/>
          </a:bodyPr>
          <a:lstStyle/>
          <a:p>
            <a:pPr algn="ctr"/>
            <a:r>
              <a:rPr lang="en-US" sz="2400" b="1"/>
              <a:t>Draw a picture of something you have seen that is very tall.  Compare your picture to your friend’s.  Is the item in his drawing taller than or shorter than yours?  Are you sure?  How can you find out?</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305168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FDE0-0E8B-473E-98C8-19FAAD2C6084}"/>
              </a:ext>
            </a:extLst>
          </p:cNvPr>
          <p:cNvSpPr>
            <a:spLocks noGrp="1"/>
          </p:cNvSpPr>
          <p:nvPr>
            <p:ph type="title"/>
          </p:nvPr>
        </p:nvSpPr>
        <p:spPr/>
        <p:txBody>
          <a:bodyPr/>
          <a:lstStyle/>
          <a:p>
            <a:endParaRPr lang="en-US"/>
          </a:p>
        </p:txBody>
      </p:sp>
      <p:pic>
        <p:nvPicPr>
          <p:cNvPr id="4" name="Online Media 3" title="Grade K Module 3 Lesson 2">
            <a:hlinkClick r:id="" action="ppaction://media"/>
            <a:extLst>
              <a:ext uri="{FF2B5EF4-FFF2-40B4-BE49-F238E27FC236}">
                <a16:creationId xmlns:a16="http://schemas.microsoft.com/office/drawing/2014/main" id="{8601B94E-E802-4F44-A034-F129407C7A60}"/>
              </a:ext>
            </a:extLst>
          </p:cNvPr>
          <p:cNvPicPr>
            <a:picLocks noGrp="1" noRot="1" noChangeAspect="1"/>
          </p:cNvPicPr>
          <p:nvPr>
            <p:ph idx="1"/>
            <a:videoFile r:link="rId1"/>
          </p:nvPr>
        </p:nvPicPr>
        <p:blipFill>
          <a:blip r:embed="rId3"/>
          <a:stretch>
            <a:fillRect/>
          </a:stretch>
        </p:blipFill>
        <p:spPr>
          <a:xfrm>
            <a:off x="566738" y="1600200"/>
            <a:ext cx="8010525" cy="4525963"/>
          </a:xfrm>
          <a:prstGeom prst="rect">
            <a:avLst/>
          </a:prstGeom>
        </p:spPr>
      </p:pic>
    </p:spTree>
    <p:extLst>
      <p:ext uri="{BB962C8B-B14F-4D97-AF65-F5344CB8AC3E}">
        <p14:creationId xmlns:p14="http://schemas.microsoft.com/office/powerpoint/2010/main" val="353392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2</a:t>
            </a:r>
          </a:p>
        </p:txBody>
      </p:sp>
      <p:sp>
        <p:nvSpPr>
          <p:cNvPr id="39" name="TextBox 38"/>
          <p:cNvSpPr txBox="1"/>
          <p:nvPr/>
        </p:nvSpPr>
        <p:spPr>
          <a:xfrm>
            <a:off x="709953" y="865737"/>
            <a:ext cx="7785753" cy="1015663"/>
          </a:xfrm>
          <a:prstGeom prst="rect">
            <a:avLst/>
          </a:prstGeom>
          <a:noFill/>
        </p:spPr>
        <p:txBody>
          <a:bodyPr wrap="square" rtlCol="0">
            <a:spAutoFit/>
          </a:bodyPr>
          <a:lstStyle/>
          <a:p>
            <a:pPr algn="ctr"/>
            <a:r>
              <a:rPr lang="en-US" sz="2000" b="1"/>
              <a:t>Today, your job will be to compare the length or height of things in our classroom to the length of a piece of string.  You will each have a string of your own to use.  Watch me first!  Let’s make a chart.</a:t>
            </a:r>
            <a:endParaRPr lang="en-US" sz="12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2469508" y="4987925"/>
            <a:ext cx="4152900" cy="371475"/>
          </a:xfrm>
          <a:prstGeom prst="rect">
            <a:avLst/>
          </a:prstGeom>
        </p:spPr>
      </p:pic>
      <p:pic>
        <p:nvPicPr>
          <p:cNvPr id="6" name="Picture 5"/>
          <p:cNvPicPr>
            <a:picLocks noChangeAspect="1"/>
          </p:cNvPicPr>
          <p:nvPr/>
        </p:nvPicPr>
        <p:blipFill>
          <a:blip r:embed="rId4"/>
          <a:stretch>
            <a:fillRect/>
          </a:stretch>
        </p:blipFill>
        <p:spPr>
          <a:xfrm>
            <a:off x="675808" y="2439988"/>
            <a:ext cx="7854041" cy="2290762"/>
          </a:xfrm>
          <a:prstGeom prst="rect">
            <a:avLst/>
          </a:prstGeom>
        </p:spPr>
      </p:pic>
      <p:pic>
        <p:nvPicPr>
          <p:cNvPr id="3074" name="Picture 2" descr="https://encrypted-tbn1.gstatic.com/images?q=tbn:ANd9GcSMv2vo9DutuMImXF2f-qi8oLUamVl1F1jsTvEatqHSIOyTwL7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845" y="5056879"/>
            <a:ext cx="1287674" cy="14848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encrypted-tbn1.gstatic.com/images?q=tbn:ANd9GcSMv2vo9DutuMImXF2f-qi8oLUamVl1F1jsTvEatqHSIOyTwL7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658" y="5056879"/>
            <a:ext cx="1287674" cy="148483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848115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2</a:t>
            </a:r>
          </a:p>
        </p:txBody>
      </p:sp>
      <p:sp>
        <p:nvSpPr>
          <p:cNvPr id="39" name="TextBox 38"/>
          <p:cNvSpPr txBox="1"/>
          <p:nvPr/>
        </p:nvSpPr>
        <p:spPr>
          <a:xfrm>
            <a:off x="678108" y="707893"/>
            <a:ext cx="7785753" cy="707886"/>
          </a:xfrm>
          <a:prstGeom prst="rect">
            <a:avLst/>
          </a:prstGeom>
          <a:noFill/>
        </p:spPr>
        <p:txBody>
          <a:bodyPr wrap="square" rtlCol="0">
            <a:spAutoFit/>
          </a:bodyPr>
          <a:lstStyle/>
          <a:p>
            <a:pPr algn="ctr"/>
            <a:r>
              <a:rPr lang="en-US" sz="2000" b="1"/>
              <a:t>Let’s start with my desk!  I need to make sure I line up the endpoints of my desk and string.  Is my desk longer than or shorter than my string?</a:t>
            </a:r>
            <a:endParaRPr lang="en-US" sz="12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2232991" y="1846155"/>
            <a:ext cx="4618383" cy="3829879"/>
          </a:xfrm>
          <a:prstGeom prst="rect">
            <a:avLst/>
          </a:prstGeom>
        </p:spPr>
      </p:pic>
      <p:pic>
        <p:nvPicPr>
          <p:cNvPr id="5" name="Picture 4"/>
          <p:cNvPicPr>
            <a:picLocks noChangeAspect="1"/>
          </p:cNvPicPr>
          <p:nvPr/>
        </p:nvPicPr>
        <p:blipFill>
          <a:blip r:embed="rId4"/>
          <a:stretch>
            <a:fillRect/>
          </a:stretch>
        </p:blipFill>
        <p:spPr>
          <a:xfrm>
            <a:off x="2431775" y="5820497"/>
            <a:ext cx="1703757" cy="152400"/>
          </a:xfrm>
          <a:prstGeom prst="rect">
            <a:avLst/>
          </a:prstGeom>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7919962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2</a:t>
            </a:r>
          </a:p>
        </p:txBody>
      </p:sp>
      <p:sp>
        <p:nvSpPr>
          <p:cNvPr id="39" name="TextBox 38"/>
          <p:cNvSpPr txBox="1"/>
          <p:nvPr/>
        </p:nvSpPr>
        <p:spPr>
          <a:xfrm>
            <a:off x="765175" y="1122130"/>
            <a:ext cx="7785753" cy="523220"/>
          </a:xfrm>
          <a:prstGeom prst="rect">
            <a:avLst/>
          </a:prstGeom>
          <a:noFill/>
        </p:spPr>
        <p:txBody>
          <a:bodyPr wrap="square" rtlCol="0">
            <a:spAutoFit/>
          </a:bodyPr>
          <a:lstStyle/>
          <a:p>
            <a:pPr algn="ctr"/>
            <a:r>
              <a:rPr lang="en-US" sz="2800" b="1"/>
              <a:t>Let me record that on my chart!</a:t>
            </a:r>
            <a:endParaRPr lang="en-US" sz="16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675808" y="2439988"/>
            <a:ext cx="7854041" cy="2290762"/>
          </a:xfrm>
          <a:prstGeom prst="rect">
            <a:avLst/>
          </a:prstGeom>
        </p:spPr>
      </p:pic>
      <p:pic>
        <p:nvPicPr>
          <p:cNvPr id="16" name="Picture 15"/>
          <p:cNvPicPr>
            <a:picLocks noChangeAspect="1"/>
          </p:cNvPicPr>
          <p:nvPr/>
        </p:nvPicPr>
        <p:blipFill>
          <a:blip r:embed="rId4"/>
          <a:stretch>
            <a:fillRect/>
          </a:stretch>
        </p:blipFill>
        <p:spPr>
          <a:xfrm>
            <a:off x="1130759" y="3070955"/>
            <a:ext cx="863520" cy="716090"/>
          </a:xfrm>
          <a:prstGeom prst="rect">
            <a:avLst/>
          </a:prstGeom>
        </p:spPr>
      </p:pic>
      <p:pic>
        <p:nvPicPr>
          <p:cNvPr id="18" name="Picture 2" descr="https://encrypted-tbn1.gstatic.com/images?q=tbn:ANd9GcSMv2vo9DutuMImXF2f-qi8oLUamVl1F1jsTvEatqHSIOyTwL7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845" y="5056879"/>
            <a:ext cx="1287674" cy="14848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encrypted-tbn1.gstatic.com/images?q=tbn:ANd9GcSMv2vo9DutuMImXF2f-qi8oLUamVl1F1jsTvEatqHSIOyTwL7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658" y="5056879"/>
            <a:ext cx="1287674" cy="148483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25661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2</a:t>
            </a:r>
          </a:p>
        </p:txBody>
      </p:sp>
      <p:sp>
        <p:nvSpPr>
          <p:cNvPr id="39" name="TextBox 38"/>
          <p:cNvSpPr txBox="1"/>
          <p:nvPr/>
        </p:nvSpPr>
        <p:spPr>
          <a:xfrm>
            <a:off x="679123" y="1080917"/>
            <a:ext cx="7785753" cy="707886"/>
          </a:xfrm>
          <a:prstGeom prst="rect">
            <a:avLst/>
          </a:prstGeom>
          <a:noFill/>
        </p:spPr>
        <p:txBody>
          <a:bodyPr wrap="square" rtlCol="0">
            <a:spAutoFit/>
          </a:bodyPr>
          <a:lstStyle/>
          <a:p>
            <a:pPr algn="ctr"/>
            <a:r>
              <a:rPr lang="en-US" sz="2000" b="1"/>
              <a:t>Now, let’s compare the length of my string to the length of my stapler.  Is my stapler longer than or shorter than my string?</a:t>
            </a:r>
            <a:endParaRPr lang="en-US" sz="12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2514600" y="3889474"/>
            <a:ext cx="4114800" cy="218637"/>
          </a:xfrm>
          <a:prstGeom prst="rect">
            <a:avLst/>
          </a:prstGeom>
        </p:spPr>
      </p:pic>
      <p:pic>
        <p:nvPicPr>
          <p:cNvPr id="5122" name="Picture 2" descr="http://worldartsme.com/images/red-stapler-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773017"/>
            <a:ext cx="2503252" cy="96802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6" name="Picture 2" descr="https://encrypted-tbn1.gstatic.com/images?q=tbn:ANd9GcSMv2vo9DutuMImXF2f-qi8oLUamVl1F1jsTvEatqHSIOyTwL7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845" y="5056879"/>
            <a:ext cx="1287674" cy="14848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encrypted-tbn1.gstatic.com/images?q=tbn:ANd9GcSMv2vo9DutuMImXF2f-qi8oLUamVl1F1jsTvEatqHSIOyTwL7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658" y="5056879"/>
            <a:ext cx="1287674" cy="148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591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 Finger Counting</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70C0"/>
                </a:solidFill>
              </a:rPr>
              <a:t>Quick!  Show me 5 (click)!   Show me 1 more (click).  We can count from 5 like this:  5 (push out left hand), 1 more (push out thumb of right hand) is…(push both the left hand and thumb of the right hand) 6!</a:t>
            </a:r>
          </a:p>
        </p:txBody>
      </p:sp>
      <p:pic>
        <p:nvPicPr>
          <p:cNvPr id="4" name="Picture 3"/>
          <p:cNvPicPr>
            <a:picLocks noChangeAspect="1"/>
          </p:cNvPicPr>
          <p:nvPr/>
        </p:nvPicPr>
        <p:blipFill>
          <a:blip r:embed="rId4"/>
          <a:stretch>
            <a:fillRect/>
          </a:stretch>
        </p:blipFill>
        <p:spPr>
          <a:xfrm>
            <a:off x="1940605" y="2340418"/>
            <a:ext cx="2667000" cy="3309938"/>
          </a:xfrm>
          <a:prstGeom prst="rect">
            <a:avLst/>
          </a:prstGeom>
        </p:spPr>
      </p:pic>
      <p:pic>
        <p:nvPicPr>
          <p:cNvPr id="8" name="Picture 7"/>
          <p:cNvPicPr>
            <a:picLocks noChangeAspect="1"/>
          </p:cNvPicPr>
          <p:nvPr/>
        </p:nvPicPr>
        <p:blipFill>
          <a:blip r:embed="rId5"/>
          <a:stretch>
            <a:fillRect/>
          </a:stretch>
        </p:blipFill>
        <p:spPr>
          <a:xfrm>
            <a:off x="4513604" y="2376621"/>
            <a:ext cx="2362199" cy="3237531"/>
          </a:xfrm>
          <a:prstGeom prst="rect">
            <a:avLst/>
          </a:prstGeom>
        </p:spPr>
      </p:pic>
      <p:pic>
        <p:nvPicPr>
          <p:cNvPr id="22" name="Picture 2" descr="http://www.clipartbest.com/cliparts/pi5/oqj/pi5oqjgzT.png"/>
          <p:cNvPicPr>
            <a:picLocks noChangeAspect="1" noChangeArrowheads="1"/>
          </p:cNvPicPr>
          <p:nvPr/>
        </p:nvPicPr>
        <p:blipFill>
          <a:blip r:embed="rId6" cstate="print"/>
          <a:srcRect/>
          <a:stretch>
            <a:fillRect/>
          </a:stretch>
        </p:blipFill>
        <p:spPr bwMode="auto">
          <a:xfrm>
            <a:off x="7293520" y="4419600"/>
            <a:ext cx="1515888" cy="2114491"/>
          </a:xfrm>
          <a:prstGeom prst="rect">
            <a:avLst/>
          </a:prstGeom>
          <a:noFill/>
        </p:spPr>
      </p:pic>
    </p:spTree>
    <p:extLst>
      <p:ext uri="{BB962C8B-B14F-4D97-AF65-F5344CB8AC3E}">
        <p14:creationId xmlns:p14="http://schemas.microsoft.com/office/powerpoint/2010/main" val="293758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2</a:t>
            </a:r>
          </a:p>
        </p:txBody>
      </p:sp>
      <p:sp>
        <p:nvSpPr>
          <p:cNvPr id="39" name="TextBox 38"/>
          <p:cNvSpPr txBox="1"/>
          <p:nvPr/>
        </p:nvSpPr>
        <p:spPr>
          <a:xfrm>
            <a:off x="765175" y="1122130"/>
            <a:ext cx="7785753" cy="523220"/>
          </a:xfrm>
          <a:prstGeom prst="rect">
            <a:avLst/>
          </a:prstGeom>
          <a:noFill/>
        </p:spPr>
        <p:txBody>
          <a:bodyPr wrap="square" rtlCol="0">
            <a:spAutoFit/>
          </a:bodyPr>
          <a:lstStyle/>
          <a:p>
            <a:pPr algn="ctr"/>
            <a:r>
              <a:rPr lang="en-US" sz="2800" b="1"/>
              <a:t>Let me record that on my chart!</a:t>
            </a:r>
            <a:endParaRPr lang="en-US" sz="16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675808" y="2439988"/>
            <a:ext cx="7854041" cy="2290762"/>
          </a:xfrm>
          <a:prstGeom prst="rect">
            <a:avLst/>
          </a:prstGeom>
        </p:spPr>
      </p:pic>
      <p:pic>
        <p:nvPicPr>
          <p:cNvPr id="16" name="Picture 15"/>
          <p:cNvPicPr>
            <a:picLocks noChangeAspect="1"/>
          </p:cNvPicPr>
          <p:nvPr/>
        </p:nvPicPr>
        <p:blipFill>
          <a:blip r:embed="rId4"/>
          <a:stretch>
            <a:fillRect/>
          </a:stretch>
        </p:blipFill>
        <p:spPr>
          <a:xfrm>
            <a:off x="1130759" y="3070955"/>
            <a:ext cx="863520" cy="716090"/>
          </a:xfrm>
          <a:prstGeom prst="rect">
            <a:avLst/>
          </a:prstGeom>
        </p:spPr>
      </p:pic>
      <p:pic>
        <p:nvPicPr>
          <p:cNvPr id="18" name="Picture 2" descr="https://encrypted-tbn1.gstatic.com/images?q=tbn:ANd9GcSMv2vo9DutuMImXF2f-qi8oLUamVl1F1jsTvEatqHSIOyTwL7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845" y="5056879"/>
            <a:ext cx="1287674" cy="14848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encrypted-tbn1.gstatic.com/images?q=tbn:ANd9GcSMv2vo9DutuMImXF2f-qi8oLUamVl1F1jsTvEatqHSIOyTwL7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658" y="5056879"/>
            <a:ext cx="1287674" cy="14848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orldartsme.com/images/red-stapler-clipart-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9200" y="3144845"/>
            <a:ext cx="1066800" cy="41253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91595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2</a:t>
            </a:r>
          </a:p>
        </p:txBody>
      </p:sp>
      <p:sp>
        <p:nvSpPr>
          <p:cNvPr id="39" name="TextBox 38"/>
          <p:cNvSpPr txBox="1"/>
          <p:nvPr/>
        </p:nvSpPr>
        <p:spPr>
          <a:xfrm>
            <a:off x="679123" y="1080917"/>
            <a:ext cx="7785753" cy="707886"/>
          </a:xfrm>
          <a:prstGeom prst="rect">
            <a:avLst/>
          </a:prstGeom>
          <a:noFill/>
        </p:spPr>
        <p:txBody>
          <a:bodyPr wrap="square" rtlCol="0">
            <a:spAutoFit/>
          </a:bodyPr>
          <a:lstStyle/>
          <a:p>
            <a:pPr algn="ctr"/>
            <a:r>
              <a:rPr lang="en-US" sz="2000" b="1"/>
              <a:t>Now, let’s compare the length of my string to the length of the bulletin board.  Is the bulleting board longer than or shorter than my string?</a:t>
            </a:r>
            <a:endParaRPr lang="en-US" sz="12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2083903" y="5430111"/>
            <a:ext cx="1586948" cy="56147"/>
          </a:xfrm>
          <a:prstGeom prst="rect">
            <a:avLst/>
          </a:prstGeom>
        </p:spPr>
      </p:pic>
      <p:pic>
        <p:nvPicPr>
          <p:cNvPr id="6146" name="Picture 2" descr="http://www.clipartpal.com/_thumbs/pd/education/school_bullitin_boar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529" y="2342114"/>
            <a:ext cx="4962939" cy="297070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6" name="Picture 2" descr="https://encrypted-tbn1.gstatic.com/images?q=tbn:ANd9GcSMv2vo9DutuMImXF2f-qi8oLUamVl1F1jsTvEatqHSIOyTwL7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845" y="5056879"/>
            <a:ext cx="1287674" cy="14848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encrypted-tbn1.gstatic.com/images?q=tbn:ANd9GcSMv2vo9DutuMImXF2f-qi8oLUamVl1F1jsTvEatqHSIOyTwL7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658" y="5056879"/>
            <a:ext cx="1287674" cy="148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592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2</a:t>
            </a:r>
          </a:p>
        </p:txBody>
      </p:sp>
      <p:sp>
        <p:nvSpPr>
          <p:cNvPr id="39" name="TextBox 38"/>
          <p:cNvSpPr txBox="1"/>
          <p:nvPr/>
        </p:nvSpPr>
        <p:spPr>
          <a:xfrm>
            <a:off x="765175" y="1122130"/>
            <a:ext cx="7785753" cy="523220"/>
          </a:xfrm>
          <a:prstGeom prst="rect">
            <a:avLst/>
          </a:prstGeom>
          <a:noFill/>
        </p:spPr>
        <p:txBody>
          <a:bodyPr wrap="square" rtlCol="0">
            <a:spAutoFit/>
          </a:bodyPr>
          <a:lstStyle/>
          <a:p>
            <a:pPr algn="ctr"/>
            <a:r>
              <a:rPr lang="en-US" sz="2800" b="1"/>
              <a:t>Let me record that on my chart!</a:t>
            </a:r>
            <a:endParaRPr lang="en-US" sz="16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675808" y="2439988"/>
            <a:ext cx="7854041" cy="2290762"/>
          </a:xfrm>
          <a:prstGeom prst="rect">
            <a:avLst/>
          </a:prstGeom>
        </p:spPr>
      </p:pic>
      <p:pic>
        <p:nvPicPr>
          <p:cNvPr id="16" name="Picture 15"/>
          <p:cNvPicPr>
            <a:picLocks noChangeAspect="1"/>
          </p:cNvPicPr>
          <p:nvPr/>
        </p:nvPicPr>
        <p:blipFill>
          <a:blip r:embed="rId4"/>
          <a:stretch>
            <a:fillRect/>
          </a:stretch>
        </p:blipFill>
        <p:spPr>
          <a:xfrm>
            <a:off x="1130759" y="3070955"/>
            <a:ext cx="863520" cy="716090"/>
          </a:xfrm>
          <a:prstGeom prst="rect">
            <a:avLst/>
          </a:prstGeom>
        </p:spPr>
      </p:pic>
      <p:pic>
        <p:nvPicPr>
          <p:cNvPr id="18" name="Picture 2" descr="https://encrypted-tbn1.gstatic.com/images?q=tbn:ANd9GcSMv2vo9DutuMImXF2f-qi8oLUamVl1F1jsTvEatqHSIOyTwL7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845" y="5056879"/>
            <a:ext cx="1287674" cy="14848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encrypted-tbn1.gstatic.com/images?q=tbn:ANd9GcSMv2vo9DutuMImXF2f-qi8oLUamVl1F1jsTvEatqHSIOyTwL7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658" y="5056879"/>
            <a:ext cx="1287674" cy="14848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orldartsme.com/images/red-stapler-clipart-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9200" y="3144845"/>
            <a:ext cx="1066800" cy="4125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pal.com/_thumbs/pd/education/school_bullitin_boar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18168" y="3351114"/>
            <a:ext cx="1186071" cy="70995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7973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2</a:t>
            </a:r>
          </a:p>
        </p:txBody>
      </p:sp>
      <p:sp>
        <p:nvSpPr>
          <p:cNvPr id="39" name="TextBox 38"/>
          <p:cNvSpPr txBox="1"/>
          <p:nvPr/>
        </p:nvSpPr>
        <p:spPr>
          <a:xfrm>
            <a:off x="1097529" y="1248035"/>
            <a:ext cx="7007225" cy="1323439"/>
          </a:xfrm>
          <a:prstGeom prst="rect">
            <a:avLst/>
          </a:prstGeom>
          <a:noFill/>
        </p:spPr>
        <p:txBody>
          <a:bodyPr wrap="square" rtlCol="0">
            <a:spAutoFit/>
          </a:bodyPr>
          <a:lstStyle/>
          <a:p>
            <a:pPr algn="ctr"/>
            <a:r>
              <a:rPr lang="en-US" sz="2000" b="1"/>
              <a:t>Now, you and your partner will help each other make your special measuring strings.  Show your partner how long you would like your string to be, and he will help you cut it.  Put your name on your string with a piece of masking tape.</a:t>
            </a:r>
            <a:endParaRPr lang="en-US" sz="12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rot="20347103">
            <a:off x="2733276" y="3416413"/>
            <a:ext cx="3677448" cy="2158775"/>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4" name="Picture 2" descr="https://encrypted-tbn1.gstatic.com/images?q=tbn:ANd9GcSMv2vo9DutuMImXF2f-qi8oLUamVl1F1jsTvEatqHSIOyTwL7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845" y="5056879"/>
            <a:ext cx="1287674" cy="1484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encrypted-tbn1.gstatic.com/images?q=tbn:ANd9GcSMv2vo9DutuMImXF2f-qi8oLUamVl1F1jsTvEatqHSIOyTwL7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5658" y="5056879"/>
            <a:ext cx="1287674" cy="148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595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2</a:t>
            </a:r>
          </a:p>
        </p:txBody>
      </p:sp>
      <p:sp>
        <p:nvSpPr>
          <p:cNvPr id="39" name="TextBox 38"/>
          <p:cNvSpPr txBox="1"/>
          <p:nvPr/>
        </p:nvSpPr>
        <p:spPr>
          <a:xfrm>
            <a:off x="483566" y="1447800"/>
            <a:ext cx="3467100" cy="2585323"/>
          </a:xfrm>
          <a:prstGeom prst="rect">
            <a:avLst/>
          </a:prstGeom>
          <a:noFill/>
        </p:spPr>
        <p:txBody>
          <a:bodyPr wrap="square" rtlCol="0">
            <a:spAutoFit/>
          </a:bodyPr>
          <a:lstStyle/>
          <a:p>
            <a:pPr algn="ctr"/>
            <a:r>
              <a:rPr lang="en-US" b="1"/>
              <a:t>Use your strings to compare lengths.  Find at least 5 things that are longer than your string and at least 5 things that are shorter than your string.  Draw them on your charts.  If you discover something the same length as your string, draw it on the back of your recording sheet.</a:t>
            </a:r>
            <a:endParaRPr lang="en-US" sz="1100" b="1"/>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4037012" y="695325"/>
            <a:ext cx="4514850" cy="5467350"/>
          </a:xfrm>
          <a:prstGeom prst="rect">
            <a:avLst/>
          </a:prstGeom>
        </p:spPr>
      </p:pic>
      <p:pic>
        <p:nvPicPr>
          <p:cNvPr id="10242" name="Picture 2" descr="http://www.clipartbest.com/cliparts/Rid/g5b/Ridg5bMd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27112" y="4275639"/>
            <a:ext cx="2670175" cy="17915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0880180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31032" y="242509"/>
            <a:ext cx="8681935" cy="429384"/>
          </a:xfrm>
          <a:prstGeom prst="rect">
            <a:avLst/>
          </a:prstGeom>
        </p:spPr>
      </p:pic>
      <p:pic>
        <p:nvPicPr>
          <p:cNvPr id="2" name="Picture 1"/>
          <p:cNvPicPr>
            <a:picLocks noChangeAspect="1"/>
          </p:cNvPicPr>
          <p:nvPr/>
        </p:nvPicPr>
        <p:blipFill>
          <a:blip r:embed="rId4"/>
          <a:stretch>
            <a:fillRect/>
          </a:stretch>
        </p:blipFill>
        <p:spPr>
          <a:xfrm>
            <a:off x="1966911" y="671893"/>
            <a:ext cx="5500689" cy="5943158"/>
          </a:xfrm>
          <a:prstGeom prst="rect">
            <a:avLst/>
          </a:prstGeom>
        </p:spPr>
      </p:pic>
      <p:sp>
        <p:nvSpPr>
          <p:cNvPr id="4" name="Rectangle 3">
            <a:extLst>
              <a:ext uri="{FF2B5EF4-FFF2-40B4-BE49-F238E27FC236}">
                <a16:creationId xmlns:a16="http://schemas.microsoft.com/office/drawing/2014/main" id="{14482D23-816F-4B25-81AB-679419A77FDA}"/>
              </a:ext>
            </a:extLst>
          </p:cNvPr>
          <p:cNvSpPr/>
          <p:nvPr/>
        </p:nvSpPr>
        <p:spPr>
          <a:xfrm rot="5400000">
            <a:off x="3732177" y="4471756"/>
            <a:ext cx="1413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3972B45-CF6E-4880-A3BF-E6A2D5C0191C}"/>
              </a:ext>
            </a:extLst>
          </p:cNvPr>
          <p:cNvSpPr/>
          <p:nvPr/>
        </p:nvSpPr>
        <p:spPr>
          <a:xfrm>
            <a:off x="3843675" y="1332675"/>
            <a:ext cx="414000" cy="54000"/>
          </a:xfrm>
          <a:prstGeom prst="rect">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689596-7487-4086-BE04-AE2CE285CE5F}"/>
              </a:ext>
            </a:extLst>
          </p:cNvPr>
          <p:cNvSpPr/>
          <p:nvPr/>
        </p:nvSpPr>
        <p:spPr>
          <a:xfrm>
            <a:off x="6597675" y="1332675"/>
            <a:ext cx="414000" cy="54000"/>
          </a:xfrm>
          <a:prstGeom prst="rect">
            <a:avLst/>
          </a:prstGeom>
          <a:solidFill>
            <a:schemeClr val="accent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3450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144656" y="1556268"/>
            <a:ext cx="6858000" cy="2787719"/>
          </a:xfrm>
          <a:prstGeom prst="rect">
            <a:avLst/>
          </a:prstGeom>
        </p:spPr>
      </p:pic>
      <p:sp>
        <p:nvSpPr>
          <p:cNvPr id="8" name="Rectangle 7"/>
          <p:cNvSpPr/>
          <p:nvPr/>
        </p:nvSpPr>
        <p:spPr>
          <a:xfrm>
            <a:off x="4573656" y="1371600"/>
            <a:ext cx="3429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7504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316566"/>
          </a:xfrm>
          <a:prstGeom prst="rect">
            <a:avLst/>
          </a:prstGeom>
          <a:noFill/>
        </p:spPr>
        <p:txBody>
          <a:bodyPr wrap="square" rtlCol="0">
            <a:spAutoFit/>
          </a:bodyPr>
          <a:lstStyle/>
          <a:p>
            <a:pPr algn="ctr"/>
            <a:r>
              <a:rPr lang="en-US" sz="4800" b="1">
                <a:latin typeface="Kristen ITC" panose="03050502040202030202" pitchFamily="66" charset="0"/>
              </a:rPr>
              <a:t>Lesson 3</a:t>
            </a:r>
          </a:p>
          <a:p>
            <a:pPr algn="ctr"/>
            <a:endParaRPr lang="en-US" sz="1050">
              <a:latin typeface="Kristen ITC" panose="03050502040202030202" pitchFamily="66" charset="0"/>
            </a:endParaRPr>
          </a:p>
          <a:p>
            <a:pPr algn="ctr"/>
            <a:endParaRPr lang="en-US" sz="4000">
              <a:latin typeface="Kristen ITC" panose="03050502040202030202" pitchFamily="66" charset="0"/>
            </a:endParaRPr>
          </a:p>
          <a:p>
            <a:pPr algn="ctr"/>
            <a:r>
              <a:rPr lang="en-US" sz="4000">
                <a:latin typeface="Kristen ITC" panose="03050502040202030202" pitchFamily="66" charset="0"/>
              </a:rPr>
              <a:t>I can make longer than and shorter than comparisons.</a:t>
            </a: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42097802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1</a:t>
            </a:r>
          </a:p>
        </p:txBody>
      </p:sp>
    </p:spTree>
    <p:extLst>
      <p:ext uri="{BB962C8B-B14F-4D97-AF65-F5344CB8AC3E}">
        <p14:creationId xmlns:p14="http://schemas.microsoft.com/office/powerpoint/2010/main" val="374541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2</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374419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 Finger Counting</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70C0"/>
                </a:solidFill>
              </a:rPr>
              <a:t>Stay there at 6.  Now, show me one more (click).  How many fingers are you showing on your left hand?  And your right hand?  How many fingers in all?  Let’s count on like we did before!</a:t>
            </a:r>
          </a:p>
        </p:txBody>
      </p:sp>
      <p:pic>
        <p:nvPicPr>
          <p:cNvPr id="4" name="Picture 3"/>
          <p:cNvPicPr>
            <a:picLocks noChangeAspect="1"/>
          </p:cNvPicPr>
          <p:nvPr/>
        </p:nvPicPr>
        <p:blipFill>
          <a:blip r:embed="rId4"/>
          <a:stretch>
            <a:fillRect/>
          </a:stretch>
        </p:blipFill>
        <p:spPr>
          <a:xfrm>
            <a:off x="1940605" y="2340418"/>
            <a:ext cx="2667000" cy="3309938"/>
          </a:xfrm>
          <a:prstGeom prst="rect">
            <a:avLst/>
          </a:prstGeom>
        </p:spPr>
      </p:pic>
      <p:pic>
        <p:nvPicPr>
          <p:cNvPr id="22" name="Picture 2" descr="http://www.clipartbest.com/cliparts/pi5/oqj/pi5oqjgzT.png"/>
          <p:cNvPicPr>
            <a:picLocks noChangeAspect="1" noChangeArrowheads="1"/>
          </p:cNvPicPr>
          <p:nvPr/>
        </p:nvPicPr>
        <p:blipFill>
          <a:blip r:embed="rId5" cstate="print"/>
          <a:srcRect/>
          <a:stretch>
            <a:fillRect/>
          </a:stretch>
        </p:blipFill>
        <p:spPr bwMode="auto">
          <a:xfrm>
            <a:off x="7293520" y="4419600"/>
            <a:ext cx="1515888" cy="2114491"/>
          </a:xfrm>
          <a:prstGeom prst="rect">
            <a:avLst/>
          </a:prstGeom>
          <a:noFill/>
        </p:spPr>
      </p:pic>
      <p:pic>
        <p:nvPicPr>
          <p:cNvPr id="21" name="Picture 20"/>
          <p:cNvPicPr>
            <a:picLocks noChangeAspect="1"/>
          </p:cNvPicPr>
          <p:nvPr/>
        </p:nvPicPr>
        <p:blipFill>
          <a:blip r:embed="rId6"/>
          <a:stretch>
            <a:fillRect/>
          </a:stretch>
        </p:blipFill>
        <p:spPr>
          <a:xfrm>
            <a:off x="4513604" y="2376621"/>
            <a:ext cx="2362199" cy="3237531"/>
          </a:xfrm>
          <a:prstGeom prst="rect">
            <a:avLst/>
          </a:prstGeom>
        </p:spPr>
      </p:pic>
      <p:pic>
        <p:nvPicPr>
          <p:cNvPr id="3" name="Picture 2"/>
          <p:cNvPicPr>
            <a:picLocks noChangeAspect="1"/>
          </p:cNvPicPr>
          <p:nvPr/>
        </p:nvPicPr>
        <p:blipFill>
          <a:blip r:embed="rId7"/>
          <a:stretch>
            <a:fillRect/>
          </a:stretch>
        </p:blipFill>
        <p:spPr>
          <a:xfrm>
            <a:off x="4753046" y="2427039"/>
            <a:ext cx="1916235" cy="3136693"/>
          </a:xfrm>
          <a:prstGeom prst="rect">
            <a:avLst/>
          </a:prstGeom>
        </p:spPr>
      </p:pic>
    </p:spTree>
    <p:extLst>
      <p:ext uri="{BB962C8B-B14F-4D97-AF65-F5344CB8AC3E}">
        <p14:creationId xmlns:p14="http://schemas.microsoft.com/office/powerpoint/2010/main" val="126833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1"/>
                                        </p:tgtEl>
                                        <p:attrNameLst>
                                          <p:attrName>ppt_w</p:attrName>
                                        </p:attrNameLst>
                                      </p:cBhvr>
                                      <p:tavLst>
                                        <p:tav tm="0">
                                          <p:val>
                                            <p:strVal val="ppt_w"/>
                                          </p:val>
                                        </p:tav>
                                        <p:tav tm="100000">
                                          <p:val>
                                            <p:fltVal val="0"/>
                                          </p:val>
                                        </p:tav>
                                      </p:tavLst>
                                    </p:anim>
                                    <p:anim calcmode="lin" valueType="num">
                                      <p:cBhvr>
                                        <p:cTn id="14" dur="500"/>
                                        <p:tgtEl>
                                          <p:spTgt spid="21"/>
                                        </p:tgtEl>
                                        <p:attrNameLst>
                                          <p:attrName>ppt_h</p:attrName>
                                        </p:attrNameLst>
                                      </p:cBhvr>
                                      <p:tavLst>
                                        <p:tav tm="0">
                                          <p:val>
                                            <p:strVal val="ppt_h"/>
                                          </p:val>
                                        </p:tav>
                                        <p:tav tm="100000">
                                          <p:val>
                                            <p:fltVal val="0"/>
                                          </p:val>
                                        </p:tav>
                                      </p:tavLst>
                                    </p:anim>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3</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346361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4</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118981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5</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289413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1</a:t>
            </a:r>
          </a:p>
        </p:txBody>
      </p:sp>
    </p:spTree>
    <p:extLst>
      <p:ext uri="{BB962C8B-B14F-4D97-AF65-F5344CB8AC3E}">
        <p14:creationId xmlns:p14="http://schemas.microsoft.com/office/powerpoint/2010/main" val="323909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2</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291543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3</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117650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4</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8174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5</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8" name="TextBox 17"/>
          <p:cNvSpPr txBox="1"/>
          <p:nvPr/>
        </p:nvSpPr>
        <p:spPr>
          <a:xfrm>
            <a:off x="731569" y="1098082"/>
            <a:ext cx="7680864" cy="400110"/>
          </a:xfrm>
          <a:prstGeom prst="rect">
            <a:avLst/>
          </a:prstGeom>
          <a:noFill/>
        </p:spPr>
        <p:txBody>
          <a:bodyPr wrap="square" rtlCol="0">
            <a:spAutoFit/>
          </a:bodyPr>
          <a:lstStyle/>
          <a:p>
            <a:pPr algn="ctr"/>
            <a:r>
              <a:rPr lang="en-US" sz="2000" b="1">
                <a:solidFill>
                  <a:srgbClr val="0070C0"/>
                </a:solidFill>
              </a:rPr>
              <a:t>Echo me, then show it on your hands!</a:t>
            </a:r>
          </a:p>
        </p:txBody>
      </p:sp>
    </p:spTree>
    <p:extLst>
      <p:ext uri="{BB962C8B-B14F-4D97-AF65-F5344CB8AC3E}">
        <p14:creationId xmlns:p14="http://schemas.microsoft.com/office/powerpoint/2010/main" val="90026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8" name="TextBox 17"/>
          <p:cNvSpPr txBox="1"/>
          <p:nvPr/>
        </p:nvSpPr>
        <p:spPr>
          <a:xfrm>
            <a:off x="1584985" y="1066926"/>
            <a:ext cx="5974031" cy="707886"/>
          </a:xfrm>
          <a:prstGeom prst="rect">
            <a:avLst/>
          </a:prstGeom>
          <a:noFill/>
        </p:spPr>
        <p:txBody>
          <a:bodyPr wrap="square" rtlCol="0">
            <a:spAutoFit/>
          </a:bodyPr>
          <a:lstStyle/>
          <a:p>
            <a:pPr algn="ctr"/>
            <a:r>
              <a:rPr lang="en-US" sz="2000" b="1">
                <a:solidFill>
                  <a:srgbClr val="0070C0"/>
                </a:solidFill>
              </a:rPr>
              <a:t>Touch and count the fish on your mat.  Raise your hand when you know how many.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1165527" y="955096"/>
            <a:ext cx="7140273" cy="1261884"/>
          </a:xfrm>
          <a:prstGeom prst="rect">
            <a:avLst/>
          </a:prstGeom>
          <a:noFill/>
        </p:spPr>
        <p:txBody>
          <a:bodyPr wrap="square" rtlCol="0">
            <a:spAutoFit/>
          </a:bodyPr>
          <a:lstStyle/>
          <a:p>
            <a:pPr algn="ctr"/>
            <a:r>
              <a:rPr lang="en-US" sz="1900" b="1">
                <a:solidFill>
                  <a:srgbClr val="0070C0"/>
                </a:solidFill>
              </a:rPr>
              <a:t>Put an X on 5 of the fish.  We’re not going to count those fish right now.  Pretend they swam away!  Circle a group of 4 from the fish who didn’t swim away.  How many fish are left?  Let’s circle that 1.  How many did you circle all together?  </a:t>
            </a:r>
          </a:p>
        </p:txBody>
      </p:sp>
    </p:spTree>
    <p:extLst>
      <p:ext uri="{BB962C8B-B14F-4D97-AF65-F5344CB8AC3E}">
        <p14:creationId xmlns:p14="http://schemas.microsoft.com/office/powerpoint/2010/main" val="79598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anim calcmode="lin" valueType="num">
                                      <p:cBhvr>
                                        <p:cTn id="10" dur="500" fill="hold"/>
                                        <p:tgtEl>
                                          <p:spTgt spid="15"/>
                                        </p:tgtEl>
                                        <p:attrNameLst>
                                          <p:attrName>ppt_x</p:attrName>
                                        </p:attrNameLst>
                                      </p:cBhvr>
                                      <p:tavLst>
                                        <p:tav tm="0">
                                          <p:val>
                                            <p:strVal val="#ppt_x"/>
                                          </p:val>
                                        </p:tav>
                                        <p:tav tm="100000">
                                          <p:val>
                                            <p:strVal val="#ppt_x"/>
                                          </p:val>
                                        </p:tav>
                                      </p:tavLst>
                                    </p:anim>
                                    <p:anim calcmode="lin" valueType="num">
                                      <p:cBhvr>
                                        <p:cTn id="1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8" name="TextBox 17"/>
          <p:cNvSpPr txBox="1"/>
          <p:nvPr/>
        </p:nvSpPr>
        <p:spPr>
          <a:xfrm>
            <a:off x="792493" y="973423"/>
            <a:ext cx="7559015" cy="1323439"/>
          </a:xfrm>
          <a:prstGeom prst="rect">
            <a:avLst/>
          </a:prstGeom>
          <a:noFill/>
        </p:spPr>
        <p:txBody>
          <a:bodyPr wrap="square" rtlCol="0">
            <a:spAutoFit/>
          </a:bodyPr>
          <a:lstStyle/>
          <a:p>
            <a:pPr algn="ctr"/>
            <a:r>
              <a:rPr lang="en-US" sz="2000" b="1">
                <a:solidFill>
                  <a:srgbClr val="0070C0"/>
                </a:solidFill>
              </a:rPr>
              <a:t>Erase your board.  Put an X on 5 of the fish again to show they swam away.  How many fish did not swim away?  Now, this time, circle a group of 2.  Circle another 2.  How many fish have you circled so far?  Circle 1 more.  Now, how many are circled?</a:t>
            </a:r>
          </a:p>
        </p:txBody>
      </p:sp>
      <p:pic>
        <p:nvPicPr>
          <p:cNvPr id="12" name="Picture 11"/>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88313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 Finger Counting</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70C0"/>
                </a:solidFill>
              </a:rPr>
              <a:t>Stay there at 7.  Now, show me one more (click).  How many fingers are you showing on your left hand?  And your right hand?  How many fingers in all?  Let’s count on like we did before!</a:t>
            </a:r>
          </a:p>
        </p:txBody>
      </p:sp>
      <p:pic>
        <p:nvPicPr>
          <p:cNvPr id="4" name="Picture 3"/>
          <p:cNvPicPr>
            <a:picLocks noChangeAspect="1"/>
          </p:cNvPicPr>
          <p:nvPr/>
        </p:nvPicPr>
        <p:blipFill>
          <a:blip r:embed="rId4"/>
          <a:stretch>
            <a:fillRect/>
          </a:stretch>
        </p:blipFill>
        <p:spPr>
          <a:xfrm>
            <a:off x="1940605" y="2340418"/>
            <a:ext cx="2667000" cy="3309938"/>
          </a:xfrm>
          <a:prstGeom prst="rect">
            <a:avLst/>
          </a:prstGeom>
        </p:spPr>
      </p:pic>
      <p:pic>
        <p:nvPicPr>
          <p:cNvPr id="22" name="Picture 2" descr="http://www.clipartbest.com/cliparts/pi5/oqj/pi5oqjgzT.png"/>
          <p:cNvPicPr>
            <a:picLocks noChangeAspect="1" noChangeArrowheads="1"/>
          </p:cNvPicPr>
          <p:nvPr/>
        </p:nvPicPr>
        <p:blipFill>
          <a:blip r:embed="rId5" cstate="print"/>
          <a:srcRect/>
          <a:stretch>
            <a:fillRect/>
          </a:stretch>
        </p:blipFill>
        <p:spPr bwMode="auto">
          <a:xfrm>
            <a:off x="7293520" y="4419600"/>
            <a:ext cx="1515888" cy="2114491"/>
          </a:xfrm>
          <a:prstGeom prst="rect">
            <a:avLst/>
          </a:prstGeom>
          <a:noFill/>
        </p:spPr>
      </p:pic>
      <p:pic>
        <p:nvPicPr>
          <p:cNvPr id="23" name="Picture 22"/>
          <p:cNvPicPr>
            <a:picLocks noChangeAspect="1"/>
          </p:cNvPicPr>
          <p:nvPr/>
        </p:nvPicPr>
        <p:blipFill>
          <a:blip r:embed="rId6"/>
          <a:stretch>
            <a:fillRect/>
          </a:stretch>
        </p:blipFill>
        <p:spPr>
          <a:xfrm>
            <a:off x="4753046" y="2427039"/>
            <a:ext cx="1916235" cy="3136693"/>
          </a:xfrm>
          <a:prstGeom prst="rect">
            <a:avLst/>
          </a:prstGeom>
        </p:spPr>
      </p:pic>
      <p:pic>
        <p:nvPicPr>
          <p:cNvPr id="7" name="Picture 6"/>
          <p:cNvPicPr>
            <a:picLocks noChangeAspect="1"/>
          </p:cNvPicPr>
          <p:nvPr/>
        </p:nvPicPr>
        <p:blipFill>
          <a:blip r:embed="rId7"/>
          <a:stretch>
            <a:fillRect/>
          </a:stretch>
        </p:blipFill>
        <p:spPr>
          <a:xfrm>
            <a:off x="4827131" y="2427039"/>
            <a:ext cx="2035670" cy="3036635"/>
          </a:xfrm>
          <a:prstGeom prst="rect">
            <a:avLst/>
          </a:prstGeom>
        </p:spPr>
      </p:pic>
    </p:spTree>
    <p:extLst>
      <p:ext uri="{BB962C8B-B14F-4D97-AF65-F5344CB8AC3E}">
        <p14:creationId xmlns:p14="http://schemas.microsoft.com/office/powerpoint/2010/main" val="55205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3"/>
                                        </p:tgtEl>
                                        <p:attrNameLst>
                                          <p:attrName>ppt_w</p:attrName>
                                        </p:attrNameLst>
                                      </p:cBhvr>
                                      <p:tavLst>
                                        <p:tav tm="0">
                                          <p:val>
                                            <p:strVal val="ppt_w"/>
                                          </p:val>
                                        </p:tav>
                                        <p:tav tm="100000">
                                          <p:val>
                                            <p:fltVal val="0"/>
                                          </p:val>
                                        </p:tav>
                                      </p:tavLst>
                                    </p:anim>
                                    <p:anim calcmode="lin" valueType="num">
                                      <p:cBhvr>
                                        <p:cTn id="14" dur="500"/>
                                        <p:tgtEl>
                                          <p:spTgt spid="23"/>
                                        </p:tgtEl>
                                        <p:attrNameLst>
                                          <p:attrName>ppt_h</p:attrName>
                                        </p:attrNameLst>
                                      </p:cBhvr>
                                      <p:tavLst>
                                        <p:tav tm="0">
                                          <p:val>
                                            <p:strVal val="ppt_h"/>
                                          </p:val>
                                        </p:tav>
                                        <p:tav tm="100000">
                                          <p:val>
                                            <p:fltVal val="0"/>
                                          </p:val>
                                        </p:tav>
                                      </p:tavLst>
                                    </p:anim>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8" name="TextBox 17"/>
          <p:cNvSpPr txBox="1"/>
          <p:nvPr/>
        </p:nvSpPr>
        <p:spPr>
          <a:xfrm>
            <a:off x="792493" y="973423"/>
            <a:ext cx="7559015" cy="1261884"/>
          </a:xfrm>
          <a:prstGeom prst="rect">
            <a:avLst/>
          </a:prstGeom>
          <a:noFill/>
        </p:spPr>
        <p:txBody>
          <a:bodyPr wrap="square" rtlCol="0">
            <a:spAutoFit/>
          </a:bodyPr>
          <a:lstStyle/>
          <a:p>
            <a:pPr algn="ctr"/>
            <a:r>
              <a:rPr lang="en-US" sz="1900" b="1">
                <a:solidFill>
                  <a:srgbClr val="0070C0"/>
                </a:solidFill>
              </a:rPr>
              <a:t>Erase your board.  Put an X on 5 of the fish again to show they swam away.  How many fish did not swim away?  Now, this time, circle a group of 3.  Circle a group of 2.  How many are in the larger group?  How many are in the smaller group?  How many did you circle all together?</a:t>
            </a:r>
          </a:p>
        </p:txBody>
      </p:sp>
      <p:pic>
        <p:nvPicPr>
          <p:cNvPr id="12" name="Picture 11"/>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246780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8" name="TextBox 17"/>
          <p:cNvSpPr txBox="1"/>
          <p:nvPr/>
        </p:nvSpPr>
        <p:spPr>
          <a:xfrm>
            <a:off x="792493" y="973423"/>
            <a:ext cx="7559015" cy="1015663"/>
          </a:xfrm>
          <a:prstGeom prst="rect">
            <a:avLst/>
          </a:prstGeom>
          <a:noFill/>
        </p:spPr>
        <p:txBody>
          <a:bodyPr wrap="square" rtlCol="0">
            <a:spAutoFit/>
          </a:bodyPr>
          <a:lstStyle/>
          <a:p>
            <a:pPr algn="ctr"/>
            <a:r>
              <a:rPr lang="en-US" sz="2000" b="1">
                <a:solidFill>
                  <a:srgbClr val="0070C0"/>
                </a:solidFill>
              </a:rPr>
              <a:t>Erase your board.  Put an X on 4 of the fish to show they swam away.  How many fish did not swim away?  Now, circle a group of 3.  Circle another group of 3.  How many did you circle all together?</a:t>
            </a:r>
          </a:p>
        </p:txBody>
      </p:sp>
      <p:pic>
        <p:nvPicPr>
          <p:cNvPr id="12" name="Picture 11"/>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12807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8" name="TextBox 17"/>
          <p:cNvSpPr txBox="1"/>
          <p:nvPr/>
        </p:nvSpPr>
        <p:spPr>
          <a:xfrm>
            <a:off x="792493" y="973423"/>
            <a:ext cx="7559015" cy="1323439"/>
          </a:xfrm>
          <a:prstGeom prst="rect">
            <a:avLst/>
          </a:prstGeom>
          <a:noFill/>
        </p:spPr>
        <p:txBody>
          <a:bodyPr wrap="square" rtlCol="0">
            <a:spAutoFit/>
          </a:bodyPr>
          <a:lstStyle/>
          <a:p>
            <a:pPr algn="ctr"/>
            <a:r>
              <a:rPr lang="en-US" sz="2000" b="1">
                <a:solidFill>
                  <a:srgbClr val="0070C0"/>
                </a:solidFill>
              </a:rPr>
              <a:t>Erase your board.  Put an X on 4 of the fish again to show they swam away.  How many fish did not swim away?  Now, circle a group of 4.  Circle a group of 2.  How many are in the larger group?  How many are in the smaller group?  How many did you circle all together?</a:t>
            </a:r>
          </a:p>
        </p:txBody>
      </p:sp>
      <p:pic>
        <p:nvPicPr>
          <p:cNvPr id="12" name="Picture 11"/>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350693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18" name="TextBox 17"/>
          <p:cNvSpPr txBox="1"/>
          <p:nvPr/>
        </p:nvSpPr>
        <p:spPr>
          <a:xfrm>
            <a:off x="792493" y="973423"/>
            <a:ext cx="7559015" cy="1323439"/>
          </a:xfrm>
          <a:prstGeom prst="rect">
            <a:avLst/>
          </a:prstGeom>
          <a:noFill/>
        </p:spPr>
        <p:txBody>
          <a:bodyPr wrap="square" rtlCol="0">
            <a:spAutoFit/>
          </a:bodyPr>
          <a:lstStyle/>
          <a:p>
            <a:pPr algn="ctr"/>
            <a:r>
              <a:rPr lang="en-US" sz="2000" b="1">
                <a:solidFill>
                  <a:srgbClr val="0070C0"/>
                </a:solidFill>
              </a:rPr>
              <a:t>Erase your board.  Put an X on 4 of the fish again to show they swam away.  How many fish did not swim away?  Now, circle a group of 2.  Circle another  group of 2.  How many have you circled so far?  Circle 1 more.  Now how many are circled?</a:t>
            </a:r>
          </a:p>
        </p:txBody>
      </p:sp>
      <p:pic>
        <p:nvPicPr>
          <p:cNvPr id="12" name="Picture 11"/>
          <p:cNvPicPr>
            <a:picLocks noChangeAspect="1"/>
          </p:cNvPicPr>
          <p:nvPr/>
        </p:nvPicPr>
        <p:blipFill>
          <a:blip r:embed="rId4"/>
          <a:stretch>
            <a:fillRect/>
          </a:stretch>
        </p:blipFill>
        <p:spPr>
          <a:xfrm rot="5400000">
            <a:off x="2715849" y="1698996"/>
            <a:ext cx="3712302" cy="5076824"/>
          </a:xfrm>
          <a:prstGeom prst="rect">
            <a:avLst/>
          </a:prstGeom>
        </p:spPr>
      </p:pic>
    </p:spTree>
    <p:extLst>
      <p:ext uri="{BB962C8B-B14F-4D97-AF65-F5344CB8AC3E}">
        <p14:creationId xmlns:p14="http://schemas.microsoft.com/office/powerpoint/2010/main" val="306176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3, Lesson 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839008"/>
            <a:ext cx="7467598" cy="523220"/>
          </a:xfrm>
          <a:prstGeom prst="rect">
            <a:avLst/>
          </a:prstGeom>
          <a:noFill/>
        </p:spPr>
        <p:txBody>
          <a:bodyPr wrap="square" rtlCol="0">
            <a:spAutoFit/>
          </a:bodyPr>
          <a:lstStyle/>
          <a:p>
            <a:pPr algn="ctr"/>
            <a:r>
              <a:rPr lang="en-US" sz="2800" b="1"/>
              <a:t>Make It Equal</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219201" y="1629863"/>
            <a:ext cx="6705600" cy="1754326"/>
          </a:xfrm>
          <a:prstGeom prst="rect">
            <a:avLst/>
          </a:prstGeom>
          <a:noFill/>
        </p:spPr>
        <p:txBody>
          <a:bodyPr wrap="square" rtlCol="0">
            <a:spAutoFit/>
          </a:bodyPr>
          <a:lstStyle/>
          <a:p>
            <a:pPr algn="ctr"/>
            <a:r>
              <a:rPr lang="en-US" b="1">
                <a:solidFill>
                  <a:srgbClr val="16A6AA"/>
                </a:solidFill>
              </a:rPr>
              <a:t>Equal means </a:t>
            </a:r>
            <a:r>
              <a:rPr lang="en-US" b="1" i="1">
                <a:solidFill>
                  <a:srgbClr val="16A6AA"/>
                </a:solidFill>
              </a:rPr>
              <a:t>the same number</a:t>
            </a:r>
            <a:r>
              <a:rPr lang="en-US" b="1">
                <a:solidFill>
                  <a:srgbClr val="16A6AA"/>
                </a:solidFill>
              </a:rPr>
              <a:t>.  Work with a partner.  Both partners will roll dice and put the same number of beans on their work mat as dots shown on the dice.  Line up your beans in horizontal rows or vertical columns.  Partner A has to make their beans equal to their partner’s by taking off or putting on more beans.  Partner B counts to check.  Switch roles, and play again!</a:t>
            </a:r>
          </a:p>
        </p:txBody>
      </p:sp>
      <p:pic>
        <p:nvPicPr>
          <p:cNvPr id="2050" name="Picture 2" descr="http://cliparts.co/cliparts/ki8/onL/ki8onLa7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5102026"/>
            <a:ext cx="2611235" cy="12258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cliparts.co/cliparts/ki8/onL/ki8onLa7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5102026"/>
            <a:ext cx="2611235" cy="1225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8871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mages.clipartpanda.com/monkey-clip-art-monkey-clip-art-f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88" y="3886200"/>
            <a:ext cx="2812822" cy="256222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3, Lesson 3</a:t>
            </a:r>
          </a:p>
        </p:txBody>
      </p:sp>
      <p:sp>
        <p:nvSpPr>
          <p:cNvPr id="16" name="TextBox 15"/>
          <p:cNvSpPr txBox="1"/>
          <p:nvPr/>
        </p:nvSpPr>
        <p:spPr>
          <a:xfrm>
            <a:off x="811811" y="1066800"/>
            <a:ext cx="7433790" cy="1631216"/>
          </a:xfrm>
          <a:prstGeom prst="rect">
            <a:avLst/>
          </a:prstGeom>
          <a:noFill/>
        </p:spPr>
        <p:txBody>
          <a:bodyPr wrap="square" rtlCol="0">
            <a:spAutoFit/>
          </a:bodyPr>
          <a:lstStyle/>
          <a:p>
            <a:pPr algn="ctr"/>
            <a:r>
              <a:rPr lang="en-US" sz="2000" b="1"/>
              <a:t>Draw a monkey with a very long tail.  Draw a monkey with a very short tail.  Now, draw a yummy banana for the monkeys to share.  Is the banana longer than or shorter than the tail of the first monkey?  Is it longer than or shorter than the tail of the second monkey?  Tell your partner what you notice.</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AutoShape 2"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O0AAADVCAMAAACMuod9AAABEVBMVEX///8Af/8AgP8Agf8Ag/8AffoAff8AffsAe/QAfPccWZ0Kdeb///0bWZsAe/4RcNkLeO0aXacZYbEdVZIaV5MPbtMAcesUZ8IPa8wWYrQMct4gV5ogUIQAePQWZbweVI0Ab+P39fLs6uYkUo4AYb0iTXwAadeLkpwXa80AZ8/ExMHW1dLAvbbk4t0AWbcgWqK3trJ7hZYrY6iZn6VVcZg5Xo2bmpPn5N1seY59hI4ATZoAVqyfoJ8AcPJkdYyKkJWrr7OFiIZke5lNaY6rp51HY48ATaFEa6GXm56vrKUwYJoAUa95h5wAYdFvh6dIc6ojSW5ic4UpPEotNjdHZYw5ba8ybbsARI6MjIcwLx8mRGGJSxxlAAAViUlEQVR4nN1dC3fTSLJ2V7diPSzrZVkPy1ISQXASgiHADgxMhoFhYbLsXu7uPPbO//8ht6v1tKM85HDW7f3OnCFxlBx9Xd3VVdVV1YPBfxajw9OTXz6/+ujNztPQj22FdMCOw+D389nlr69+fPv48cnpf/gdvwkOzk4+v/94me5P53MClFIA6OLKwX/CH4DhfD6d7h8/eHa47Xfvh4Oz569fPDjanyOP6zjWRKF5Snw1/3S2bQJ3x+jpT5dP9sekzbMgRNtgHEQ1LD/k8C1jyBiXb/H4g++2TeJuODh5tTwaE1qLCnnRoW3EnFUQpKnruEvd8TIvSZI8ny3dKEqDNHKcPEnMNAbxm/Rvu0D38PnH43nFlFLFjq3AMb1ZbuouJxVasWEYNv/PtlVtSPg4tACKFjt5ZFP87U8H2+ZyGw4+X+4Xs5dLSItdz5s4ASeoQcEK2ri6go1o5iwg1nWuuGH+47bZ3ILH+lSIlVMNZ4kZ+Rrr1sSdaos5jqHZgRczI8O5/EDqjejsQsgVqBZ6eaASqDQOoWtc1aD6hEKLrMq/47Pf9VkQ8gfmr7bN6Aac/DYW6sV2Z6FNWzTI0KxMimFB0fGjgq7m2dVzEJefETBVMHHYfpd3Gzp5g/OTDh3H4mq4LUrquqn4gJqlTJfMLEgqE8euOMYuLcaI5QpzDC7m6S/bJnUdTp9QXI7RzHKySbZcmbgm0zUkG/kmE3PWI5FV6DLV+WqU0qW+l0YLQLYULBT08Ndts7oGZ+fi3U0rdfiCBdtpSZfOiIvkaOrzH+IHqWW5xQNAasMZmOI+jLlIbZMS1ePjQv8YbZtXJ0YvxriBeFrqM1xxRpsthAtuM+AXTiaWKR8Me1k9UG3NYEfeQiyGwAc+Qnw2gKRa+ekRCIqWy4SUdG1lj/HMkmWpiKiVzvCrypbkk8HNTb/YqfiyRUWGUt6XcuGOcqRicpbIihrm6oZK04eslCApODJfZwxUNCYDd2kmGZ/qtLRKPEMIOOT/H/9l28y6IETraUAzPv+U1CFr0OyW0cydWT9wJl4+Q2MyWBiqpkBta2pLob/AF+r7p20z68DoGcpvQQnNFL7N6Apdt56E1QCKaiwc3fPcII5tjdTGZPUQBTXSjUL+sWD7WkI1dfA9JUqCStRT+asHWR6qbWuff6360TLJPG40q4IiXQef2LGbeH7l5Vpii76QkO3JMQhFyt8xQM4MgpmXTPSly6GbWZJly8hXGSvMB6BsaPjo/EUIly9cnT+Tu1ZjgZUz+YOEftCjfaCm2EmBG7iFW0A01S6gqnxZcqY1EcP1Zjo6f4X3Vz5DVoxNEFpKSrbPxqB5hdYlgWkMy/euXTtuLFiWXXqCiuPEmpjLbe+PrS10boDgJxfysR2950qlMieo6mZ6YAAXJs5cHAMaZWYQcctCbLFLW9gf1rJtf8TOmhNIdWFQ/q986/aAs60swSJgETo5X7dJMskSDZSlJfQQQYOBOkZpID+MWIut56grdJkn3CUJdfLhJyis+PLV7cRgXElrHEoQsKVRiX3Jt92s8gFyo/kVvnXZ+orfpOQ4FnsShi8E27RhazhObenbS3VZyRDUGfOr56hpB7VPz9kO3bgcByC1ob0noS11+BGadYvTMk0rL447sK1xoJHhWpVsuf/g1I9R1678BAWXNxSjMpfQTj54wWVhtmQbRDUNyNtzPHbcanliqGKo148FAckKI0r9F/9lGqCk4ejptrldBddSRDVZwyl1G6HpVsv5g+VMree4R4WjU47QkqGPxzHMTDQ/8S/AsYQeH9+BuNJpKBlpHYfik3fRUj80+rNRvRm3FetZDiYLg+JHEz7BmSeCHd/LeBz0bMx3FquxlfRi+xDfWMGyDrTxH/2zkTonZWfVjOD0lGJY6DIMKM3xa/rHtpl14dG0rZT5HJ3UbIm6DKyGrfqn31qqFLxmxhssGRajEOusjPS83DazLrzj7q3q1RNWabOledzaV4cPm0FRl62Fyy1FNhGznLqGrhURWDkDytwHIiRpNppcb46kWWJ7jdFEdbcZlAxoWJEHK2SumPKcdxQLnwDmn7fNrAuHTyiKpJ6VUdboIpYoM9KwdZPmGw9QviXb2GGhcHtoEIZ+JDagqYQbEN+CTIzBNVHE8GtYs+WuYOQ3Czf8s1HXM6UxJPliZ8VexddzuIhQzLD/eNvMunBwIYRYU9KyZo+ljt22KtV/qY39xNVXI2qTqcJC4WZUGgsfAY5Ots2sEz+JJVnzAC9vZJtayqxRU+z/GqUcRhSyStR8C6IzYSLH7pK4uN1KKtvB2ymUMdGChzlpDrPClCSNM0e/NmpKKGWtngMW84Shpf4zYI6YyZKeA6FSBluvdC913cbW4OrHa7E127obGt0GYVB6CeDyj8XONH+2bWKd+O4NxZevdlkamM0eq3otX4ezzWqx04lK07BWUy4rx4gidfH7ybaJdeMPWh5mFG9umLWc8cRu0XL6nMbE5AqM1v4u0TIW1Gu6WOpy2smDwcc9cbhVT9/ZrFG9pj3MG7ZB1FhTYUhbfnHCrObIXkwH2Jdywx28nrcP17mCdf3WRsMtDFIzdGrfEAyHNQEa6qgtl6jwivf+vW1inXg3F75P/eZmWIsJ/JC1VHTszJpFnMMwr7mHaescFEyhrGWMJw8Gj/dRKU8aOfn1i/NBYGncaOVl1CzcyGLNJIeszVaYJPSvUrI9wSWreQ1bq/ZcyTBjYaOmmNd8g1O5sUPYpB3mGE6YpMGLweA0AkGrZms0bLmR1djQOBAtTh5rW11B6ydiy4Wjd9tm1oWzc/7SSh2Jo7qdN3EqP4DG6eMmV0ZbP/JqfmC07KzCy4Dpo20z68LhJ85WzVps63CbkPlMq1nEbtvfNR+20sO+NgFmNLbxcP71tpl14eBTmQtTs21sR/6dpjfWFDFnja8PmtviZ9ik9R3+tbmUshVsG5XK122zBaE43UYp0+BrS0OvJAW2T4Logv8B2H+3bWZdOLyEtnVBA6OdMcUc3W8xafn61wIU9PPpEylz/85cztZftGyI1kbK9defi4Yg2MatbGGIOUcg57IdnIRQZHVVwtXtpP3ysdUieHOZAT5ADVzoMH8h34EmAm2p8ji9eF91mbRLYW4l2AIFe+mq/DeOv8hJdvDLlKyw5XS/ajcwuk6omJ8QJo7BAH7ITiQlK0I1YIXt7ZJeT6qLpkgBtH0ny0ORkPLgs6xcC7ZEm/SYrw1FykCzYyt0vZmZGlqRofK7lAZyiRNky7eg9Zz6a+crZiqodrwIImeZzzLTSRexDVUSETyQcuepcHYuIitGFopcvmskWeS8ESOMlnmSTEwnSkPLsGEtA1DW3NUGj6YiXAhhZgaWXdbD0Lq2izHFtsIg0r0kyZepb1c/WK2UAQpCk0t5ttfCwT/GZbzQtiIz90wXa538MEgj1zW9PM8dJ/UNW+S8dUmfDwzTjMDjvpOk9mIbB+/HVVYup6MZseX7Cw4f8/tshbK2IKscuVK+3E3SbD/KM8cHzHR2ZVZRBUbPnoxb2bdXUVcqUlTBWNOHcl/OZnmWTDwueYVvPcyzAT7Iu/k0OH10ebxPWnzLdF2ickkvODlH97IkyXIdKxXTQNRl2lqxYEt1jEFpOQ+pr+Lw9PmL/YLu0LDC1OX8+JL1TMdNRb2irWpi4baK+laXL40sui+lU9uJ0fP94jDHDXyfE1QVulKweMtejCnscgajujG6JCKGxjpldxsgXNBjOU8IuvFiXiVlbgDMOd8ptq/mpJ3k2ZNtHO7UTEbZ0ijuOYMbtgHdf75tCj3wcUiKxL3N2KZ0/mXbFHrgJZ5objiRBVtysW0KPZADrCWS92QLL6Q86+pGTrFweGO2LoVzqb3bFRzMKPj3YytpnlQXDh0AP7oX2/232yZxZ5zdk61DyfDDtkncGWfnK/UyfdnaJiN0tjNqCmXbPpDuCayshuOdWbhn0Uq9TG/hYnKVnDXVXTjlbI3lxmzJEE+pX+5C9AJxmgJR78EWMjzJlDMJ7ipOH3DZbGw5Cn8eYCpljn0HkC29B1tQ0eyUsPC2E8i2lRfUH2yiEZDzUP4qBNvsHmwxZxl2xcc9wZncFHv1R2GbfNwNrXwiZLs52SKDEEL5zwsQmPJ4r3VLmGmD/F3hCjw95jM531wnY/4RHzCY7cRUxp412j12IAKiZhGO5CyPWcPT/bVmWv2oUjWOTEx03pMzV2oNv0xh49gFMMNMIr8slNkFA+PnH/jCCzbSUiz2HKXq8bIbEYyfx9zU3SR4DorLuVLNsIfFzHi/A8L997ho6tafrGcwJZh5puml4gNJu8Kt4PWYNLWIPcjaOtAoWYhepj7mJu+C9Tj6sEdIfzMZCyq0SVy2IqJFqrP81uNoUtWl9SKrOlTz1KayBKsZIZB+Kh/8lULcO+QIpjI0lVZSKApX1orUFk4fUBrdIbl8Bdj/wV3R4xQbhMgfV+aGI5v1VFJgpWxtPgDayvR72fegH8d8K+mZhqB4Zd/LFlthK8seVx49a9fz3Q009amxXBshBYvFZI8rH14CGD2TLiAjdLleWcGWWD4lYae0Ns4ecBvB76WkuGihXVpfDgFWXcNE7oX7jispT+1kdb1oh51HKXwAZI+iX/RWUpi2QB37ynSgnkZgIbV9IRri9XNusUR+mFwdIBqGIGlFagXsyNrT3YOEdWalYEhA0orUCj9Ocdn2YYuVnZ2pc+KAfyxnf48SOZoK/SqBjIhS17o6QCAqzmVme8r3n6CfkYzdTKh5VUlhNwz+ocyJ2X/hnrzXz0jGZHM66xggKnonvJLXvDh4WR6t92GLcu3K7y12JYnZnj4BWPQ0G+lMg86lTkVmqMQzWYSk+rq2ntZqaNKCCG7tyaulDs+h1b3lrmxNFaCTrYf1xvLut9xGpkHHXnIzW+7YsvzqcS8YLpU57Dh6sUm0Uehk52olvdiDJXbnudWIHaN6soXAB0yjufK5uP9AXh/oAjPs+zl7pJixYFwJUhatQuClrP7t2RO6UQ4cXmKhTtbVVGFJkR9l3W5/Qjtqg/MfDF20ui9Xn2LcUsre2AJnb2j/7aeAB+U9Gy3Rilx9kDbC+mgOVO8w7u8g3MiisJaEUzRFnMt6PH+GumY9SnpHcEdibQ8q3Ht5s4iezcl6APzubK2UNY0+EWhOEjKWtS7oNL1Pej11jXY/T0LFn5L3iO/VEJMxN00JwxtoWpsXqOg1ymsjnz6h9xCtuMONNb21mTg4gEtJFfLogpKuIOndwdc8qf4Ac31s5Shnc8OBOMWkUV/nZwWg6bTcc4u2uyBt8TyGzA39PqIVuY1FaBbK5paSNtISXVtYx9FGPwwzbDcNzE3FdVHSNvg4DYGGweYqqgA3HlkQql4s2vv8XVa/dvRhDzZIGboCZULJrLh/E6bSJv093YeuI7reoDOAYXHx0/y9rIv20MHi4vupqIJtbU3tSXv3+ug9HtjeX7Kif2nxBZzLSlacxTubtntoA+pLaCJpS4HOXHKPIvk26LI4CIVAVnU8GHzYIzT5FvOYuVZhSR2/2zana/F8CqDf3lX1dtC0NBslTj04DYBu3JGmjaoZMUylPRvg9jHqlvtzJdUNq/CDrK7AALOFNo/OrECZaNKTfTvFtINvMI+ru2NkJouhqHvVdFUoXQoYP5LVXhwMDj5yeXgbh6Ia8EUrJDuWOOlg8AXn8eJb6OOsICtra2jE02No9bC/B5gI8cD4H9Iax3wen2Plw7eYx5bwn8ZS13W9HhPqfgtngOABEIw/ykwWq043PNBbBcXIG4ylbhZ2+Bt/UfP+XElxrdfe/0ibb4D4gj0M+6XTd6L0aeVujHbiw8anlysQRyDwt++2TegmjLhiYRtUYV4BxSvYJW/ojvYxBP43UFF4Vay8J9IFMMio9a3m6hQt95/kzSMp8ewb+Xl4JA1TyXt4nDy4T0u/BlwfM5C+4+qLvd7p5d2idWLJrQqOk5i7Pt9ARYEVMSr3RjsQDXRp1nmPRD+wROKDvAqPj4C6nuu4rpsGC98yVLjuXpGbRbs0qC1777fRe07MNqzQyR4+/Pr1YZYks2Vk2Vp1+ctdyRouG0t7+l7hFLspESdz8eoXI/YDx/ScMHCSPFX7EB5mQ3outcE4wNyZMZAoU6vm/IA3GS2cSWrT0EkwifxuhJkbM3mzyiucBgCc0yoloEqs6xYQw/U47TvwxdSqubyHAhVeT5ljdOw+wOwgD4ZMsUzHuF1n0WxIZE39anBwTq8LvPE57ScpZcx2MoPdzJePGFtIP48Hv+zf1LkQmJ8EjOsqx7Rvsj7wHka5y2oLXOxp2U2+D8DCs7jqsvVIuV68Q4cQ2S1GjsM39LZ+b1SLnCHn6+tdy7t4xLGYtCmMLfCJbN2aBIbXtjGA4TLqngXUD9j4p21TuR2j12XC5c0AFugaJcx3upQzaBmQy21TuQMOL++YqErtGXeSuPruWryzIZXfrhgIq7Gzvr1DgOByMwTs5dWBSMMduTPl+dFd2fIt1TcVuFpWi84AvZQ6VF7hy7hHyJyq2DmWrCZlgGrugFMrMHpRtCS/G1sCimlQLsuVDz1V7jPpBnijfFlKeDe6hJvUIj5ey5vb0PTNTszjwSnewx33SY6iSLeJxbIg3J37UrCdec/TeFjatG5IRMOIkj1pE4/XgGGL3j3QJmqVYyT2I3mrBdZxegRls7YewrUdYOJucsCbviROoF8Hypb74f3Of7iWYljmA9oMf1HWKsSrEBdqdDUvuBk6oTn2HUX5vpE9WN7g7LxVmtRDuCFLLVhyk1ni3hVXgftt7+ZRKFVmTGboDo13RR8LXOyhrCY9L5lQM0qFVqbyx93aEPfa9i6NV01a1PjsQqPrFs6e4MJd9CthE91m8F+JM+g7cfBCSLXfDSJl9Qz8sEMaqgBeMiF6cfQRrcN2k2xxRTPXyj1EOxQFfvCDxHnW10IIF4Pfd5VsUT0jdQb9DfgyhqKi/05kqeohWfr33STLFdUYWVjO8Pa1CyTVMehIH7zb9mtvirNzYWJY+m0nW1TxPZ9bULAX7UQcqhuHDk5m0JyZBtdtvEBBSbNACHb6q+wn8Dfi8MMPwg5UdS8Atp5gIk7r7dT0fIqtV+DJ2x1Uxm0cPHqCFAGUwPNSyxgyWkMxrEDPlv5QPEGOPuyWtdiJk09TYfpSsK3IzGem7kSu4+p67pkRpy+SEQCmv73bccEWOHi7nAJUE5fYRmxZVmzYhFW5U5zr9293I5Z6Bxz8/PJ4XK1ZqFB/Oz5++Xan/LvbMDr5oh/N11P/kPP86PzZyX8VV8To7PGrT+n+fEgqJUXm8/3008XJf80UXsPB6ePPFy+9c47fZ/nLi7ePTyWT6v8DStSimbaCrk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830060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3</a:t>
            </a:r>
          </a:p>
        </p:txBody>
      </p:sp>
      <p:sp>
        <p:nvSpPr>
          <p:cNvPr id="39" name="TextBox 38"/>
          <p:cNvSpPr txBox="1"/>
          <p:nvPr/>
        </p:nvSpPr>
        <p:spPr>
          <a:xfrm>
            <a:off x="765175" y="4572000"/>
            <a:ext cx="7607810" cy="1815882"/>
          </a:xfrm>
          <a:prstGeom prst="rect">
            <a:avLst/>
          </a:prstGeom>
          <a:noFill/>
        </p:spPr>
        <p:txBody>
          <a:bodyPr wrap="square" rtlCol="0">
            <a:spAutoFit/>
          </a:bodyPr>
          <a:lstStyle/>
          <a:p>
            <a:pPr algn="ctr"/>
            <a:r>
              <a:rPr lang="en-US" sz="1600" b="1">
                <a:solidFill>
                  <a:srgbClr val="0000FF"/>
                </a:solidFill>
              </a:rPr>
              <a:t>You and your partner have a mystery bag today!  Each of you close your eyes and take something out of the bag.  Put the objects on your desk.</a:t>
            </a:r>
          </a:p>
          <a:p>
            <a:pPr algn="ctr"/>
            <a:endParaRPr lang="en-US" sz="1600" b="1">
              <a:solidFill>
                <a:srgbClr val="FF0000"/>
              </a:solidFill>
            </a:endParaRPr>
          </a:p>
          <a:p>
            <a:pPr algn="ctr"/>
            <a:r>
              <a:rPr lang="en-US" sz="1600" b="1">
                <a:solidFill>
                  <a:srgbClr val="FF0000"/>
                </a:solidFill>
              </a:rPr>
              <a:t>I’m going to give you a popsicle stick.  Take one of your objects and compare its length to the popsicle stick.  What do you notice?</a:t>
            </a:r>
          </a:p>
          <a:p>
            <a:pPr algn="ctr"/>
            <a:endParaRPr lang="en-US" sz="1600" b="1">
              <a:solidFill>
                <a:srgbClr val="0000FF"/>
              </a:solidFill>
            </a:endParaRPr>
          </a:p>
          <a:p>
            <a:pPr algn="ctr"/>
            <a:r>
              <a:rPr lang="en-US" sz="1600" b="1">
                <a:solidFill>
                  <a:srgbClr val="009900"/>
                </a:solidFill>
              </a:rPr>
              <a:t>How could the popsicle sticks help us sort these objects? </a:t>
            </a:r>
            <a:endParaRPr lang="en-US" sz="1050" b="1">
              <a:solidFill>
                <a:srgbClr val="009900"/>
              </a:solidFill>
            </a:endParaRP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2" descr="http://4.bp.blogspot.com/-z682C3XwPOU/VV0rBaKKklI/AAAAAAAAMsc/XoGptWlj2nA/s1600/Mystery%2BBa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218" y="609600"/>
            <a:ext cx="2905724" cy="364468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4264110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06298" y="183386"/>
            <a:ext cx="1596912" cy="307777"/>
          </a:xfrm>
          <a:prstGeom prst="rect">
            <a:avLst/>
          </a:prstGeom>
          <a:noFill/>
        </p:spPr>
        <p:txBody>
          <a:bodyPr wrap="none" rtlCol="0">
            <a:spAutoFit/>
          </a:bodyPr>
          <a:lstStyle/>
          <a:p>
            <a:r>
              <a:rPr lang="en-US" sz="1400"/>
              <a:t>Module 3, Lesson 3</a:t>
            </a:r>
          </a:p>
        </p:txBody>
      </p:sp>
      <p:sp>
        <p:nvSpPr>
          <p:cNvPr id="39" name="TextBox 38"/>
          <p:cNvSpPr txBox="1"/>
          <p:nvPr/>
        </p:nvSpPr>
        <p:spPr>
          <a:xfrm>
            <a:off x="2079907" y="6095112"/>
            <a:ext cx="4873625" cy="400110"/>
          </a:xfrm>
          <a:prstGeom prst="rect">
            <a:avLst/>
          </a:prstGeom>
          <a:noFill/>
        </p:spPr>
        <p:txBody>
          <a:bodyPr wrap="square" rtlCol="0">
            <a:spAutoFit/>
          </a:bodyPr>
          <a:lstStyle/>
          <a:p>
            <a:pPr algn="ctr"/>
            <a:r>
              <a:rPr lang="en-US" sz="2000" b="1">
                <a:solidFill>
                  <a:srgbClr val="FF0000"/>
                </a:solidFill>
              </a:rPr>
              <a:t>Here’s a work mat to help you sort.</a:t>
            </a:r>
          </a:p>
        </p:txBody>
      </p:sp>
      <p:sp>
        <p:nvSpPr>
          <p:cNvPr id="2" name="AutoShape 5" descr="data:image/jpeg;base64,/9j/4AAQSkZJRgABAQAAAQABAAD/2wCEAAkGBxMTEhUQEhIVFRUXFhUYGRcYGBAYFRUWFxYWGhUXFxcYICggHRolGxcVIjEhJSorMC4uFyAzODMtNygtLisBCgoKDg0OGxAQGzIlICEtLS0vKy0tLS0tLy0tLy0tLi4tLy0tLS0tLS02LystLS0tLS0vLS0tLy0tLS0tLy0tK//AABEIAS0ApwMBEQACEQEDEQH/xAAcAAEAAgIDAQAAAAAAAAAAAAAAAQIGBwMECAX/xABFEAACAQEDBwkECAQEBwAAAAAAAQIDBBEhBRIxQVFhcQYHE4GRobHB8CIyQoIUUmJyotHh8SNTksJDo7KzJTNUY3ODk//EABsBAQACAwEBAAAAAAAAAAAAAAADBQECBAYH/8QAQxEAAgECAgUJBgIJBAEFAAAAAAECAxEEIRIxQVFxBRMiYYGRobHBBhQyUtHwI+EzQmJygpKiwvFDstLiUxUkNDWT/9oADAMBAAIRAxEAPwDeIAAAAAAAAAB1coZSo0I59arCnHbOUY37lfpZhu2szGLk9GKuzEMpc6NjheqUatZ7YxzIds7n2JkE8VSjtvwLfD8g46tnoaK3yy8NfgY1bedi0y/5Vno0/vupUfdmHPLHr9WJcUfZKb/S1UuCv4u3kfGtXOFlGei0KG6FOil2yUn3kLx1R6kiwp+yuEjnKUn2peSv4ny7Rylts/etlo+WrVh3QaRG8XVe3yOyPs9yfH/T73L6nUnlKu/etFaXGrVfizXnqr2sm/8ATOT4/wCnHtS9TgqVW/ek3xbfiOcrb34mfdOTl+pT7onC837PcZvX6/E00OS1sp/0F4Tu0O7gL19772aunyW/1ab/AIYv0OzTylWj7tetH7tSrHwZsp1977zSWG5Lf+nHsj9EduhyntkNFttHzVak+6baN1WxC/wc0+TOR5a0l/E15s+hR5eZRjotcmtjhZ33uF499qrWH7M4CorwclwafmmZvyI5xemnGzWzNjUk7oVVhGbeiMl8Mtj0PRg7r+zD4pVMnkzznK3IVTBLnIPShv2rj9ft7FOooAAAAAAAAcdptEacZVJyUYRTcpSaSSWltsA1Xyo5z5ybp2JZkdHTSSz5b4ReEVvljuRwVsao5Qz6z1fJvszOqlUxL0V8q19u7z4Gu7Vap1JudScqk3plJuUu1nFJ1Kmcn3/fkeoowwmE/DoQz2qKu+1/8mcWJpaC6zo0sTPUlHj0n3Ky/qZN2/wGmtiHu9R/FUfZZLyv4kXL02bKU2m1s6kRTo4eEowm3eV7XlJ3tr2jMWxGvOz3kvuOG200+KT8worYg5z2tmYYbDNXjCNupIO4ylNq9zScsPTqKDjrtnZWV3ZX4vJFiO51qKWpEKV5mUXHWR0q9OrfQd7Oz4rIkwTFSSyirvNnE5VK0pRg9GKdr2u2+q+SS607+cON2P79xvGell+a8dRyVcLzF6mtbWujJdfRspW3Nd+olbGRyytKP2zspXnp0KudurXF79m9Ph1m9+bjLztdkXSO+rSfRzeuVyThN8YtXvapF1Qqc5BSPmvKmC9zxMqWzWuD1fTsMqJSvAAAAAANL86HKd2iu7JTl/BoyuldoqVY+9fug74pbU3sursZXd+bj2/Q9n7N8lx0fe6v8N/GX079xgrd5yxio69n33l9Wq1KyWhlGTst723e1RsrpKzllmri5L0/Ixpyk8vvvN3haFCnebfY2s9yUbK76lctEjnbSyOrDKapJVNfXr6k+tKyfWSanQUqavWN6uJ6Oprt7LO5U8oq0oS39FfvaUXHsyfgWaIYuzTLKrDnKcoXtdNX4kQRvVabujmwNOdOm4zSWbyWrs6nm1uTsRUwV+79jei02o9f+Tn5SjKEJVUr9Gz6rZxfY9fG+wuQWZZucVrZR3X3395N+I46NsuBXv3OFbntNKX72TvvV7Fs405uW3In99pP4Ly4Jvx1eJVxv3eP5G6moq2v77zmlhqlaekr0767PN9i6K45vgTLZ6u1msNelu8yfE2cVQWbl/t2t9mXFoPSuz12GI5wa7fQ2q9HEU5b7x/uXk+82BzNWxxtdWjqqUc75qU0l3VJ9h3YCXxRPLe1tHOlVXWn5r1NwlieNAAAAB0cu2/oLNWtGno6VSaW1xi2l1tJGG7K5tGLnJRWt5HmyTbwbbbxbel7W97b7yjUm26j1+rPqc6MYxp4SPw2z/djbLtbSe9XEjWGd47ybE3i41Ur6Lztrs1a632yfC9syLtafmjbSstCS9CLmVUn7xRmm+vpLszTV9tnxRKv2Gtob/D8yXTxK1wT4S9HH1ZI0Y7xz1b/AMf9SIbexdv6C0N77vzMOeIf+nHtk/SLGO4dBbGEsTLNSiuCb8bryF2/wMqS1KPmJUZJaVSq7LX8KXlfxIw3vt7rzfpLW0vvqzOW1CfwwlPjpNdmm1F9mRCX2f8AT+Zht7Z+f0Mxp01nHDeFP0kXv3eBq0tsvM6I1Ki+Glbtj6MO8xow3+BtzuIeqmu2X0TIx4d4vBdfh9940cTPW1HheT73Zf0slIxKTZLSoRp3azb1t6397tS2IiWrj5MzD4ZcPVEWI/S0v3n/ALJGYc1Ursow306q/Cn5I6sB8b4FD7WL/wBrB/tejN4lqeCAAAABjvOHK7J1p+4l1OUU+5kdX4JcGdWAV8VS/ej5o0DrKT9TtPqL/wDlL91+a/Ik0Os45r9dKeHAnpNtWvw2+ZU4+MKclJR13cmm4tpW2xavr2+BZx3sj0+pHX7q1qqSXan5pkXXXY+HrTcbJqSat5kc41KMoS5xtXSaejtyWpLbYiKvV7xv7LtWAlJwejHKxrQowxMFWrdLSzSepJ5pW1XtrbzvuVkrOGzB+tJhVHqlmvvUSTwcV0qKUZdWSfVK2teWtWY0+vW8y1oJ9xHGaxNSCayS0muu9knwal2pPYWIixOOOHC99WOBPUSnntt3/mVGElLD9Bu8NJr913yX7rTVtzy1NW5CAtyk1isdvruJabWi00VuMhN1YShJp9JLPK9tJXWprJrtys7FkyOUdF2O2jVVWmprari8Wdrmechp6F87Xt1B6e3yNl8D7CCeeJgtyk/JL1Mz5pIX5RX2aFWXfTj/AHHXgF0m+o897WS/Apx/a8l+Zu0tDwoAAAAPh8uaedk+1rZQqy/pi5eRrNXi0TYaahWhN7Gn3M89PSnxXrsKKOcWu377z6rW6NenPfpR71f+23aWNDrKz/TtJqO3vKrlPVHrvHv/AMFiEtSs9HDHsxN6XxJb8u/I5MdlQlL5el/K9L0ENAqfFffmMFlS0Plbj2J2XhZljQ6zji/aa3J+JPPOlF9bXkVOG6GPq098YyXa5X8bvtOQgLYpdpXrZ5EulZRlu/z6le6WnOtS+ZJ960fDRTLReBpNaMmjqw9TnaUZvakyJeaM09dupkWMyhGW6UX4pPwbEdfH9fMTzs+r8hhei5w3Sfj0vUie3Z+l5JSzi47/AMzlx/Qq06vy3fYnG/hpFlpI38C7Tqp54ib3KK836o2JzLWe+0WirrhShH/6Tbf+0jvwCykzyXtbO9SlDcm++30NuFgeRAAAABxWqgpwlTeiUZRfCSafiAeYnCSV0l7S0r7S0rtRR20arj1teh9UdR1sFGqtejGa4q0rduouQvIsIyUldbSlRYEtB2mV/KkHLDtrWmvHL1LJkclZ2O6lNVIKa2pPvDQi7NMxXp85TlDemu9Fab77n2/sSVVZcG1995xYGppSb+aMJ96t/au8uRFkccveW9NeDXmTxzoyW5plTWvDlGlLZKMo9zTXqchAWxV6e314m6zg+w5J9HEwe9SXk15MQ834iprv1IYPKDjulJeLa8GiZLBmKbtJM2xcHOhOK12duNsiFp6kbSXR4NkVGaddtapRi/P6oip67GbUdb7PMh5Tdox69KPa4uy7WTHXx8kaz1R4erOjCq06t/mX+yJtTmTSzbU/ivo3/dSqZve5Flgf0b4/Q8V7VX99j+4vORs07DzQAAAAAB5z5U2XorbaaeyvVa3KcnOK/pkilxStVZ9N5Aqc5yfTvsuu5tLwsfKho7uwiqfFffn3ndgsqKj8rcf5W0vBIloxB2kmSYmGnRlFbUyIPD11G1ZWkc/J09Kjwfg814NFiM7zjjq61dw/Zk881Lsff/kqMN0JUty06f8AK8vCL7zkIC3KVNT9esCejndb/wDHqVXKfRdOp8r/AOz8IlyAtCstXH9PM3p7VvX5nLi8tCfyyXj0f7riOl8fJCeqPD1Yw+VSqv2l/sj63LGh1lI6uD7mkT1NTfWn3plThejOnHdGcf5ZRS8i1xAm0WcoRk02tWa4kLT69bDd5wT3Zffic8HoYiUX+v0lxVk/7fHcZ/zOW7MtdWjqq0r/AJqUvZXZUn2HdgJa49p5f2sofo6y64vzXqbiLE8YAAAAAAaH5zKOblKu/rdFL/KhH+0qccvxFwPoHsrNvByT2Sfkn9TF0c09nAu8LrqfvPyRJodRSn5J+uwmrb+t/fiVnJuS0f2YPvVv7S5CWhxvzT4X4fmTxzS4Nd2f0Kir+HUkt04SXCVoP+5vichAW5WXrz7iSk+kcWOinSu9Savw1PwbJjoNaitJkmEk5UIt67Z8Vkw0Yi9F3RLVpqrBwlqasRB9uviS1Y2StqOHAVHOdTS+JWT4pZ9+tdTTLEJZFNd3X4Im10r9nqVVnHHKOxpy8FFryfaXIS1Kz27Mfz7jenm9HfkceM6NPnfkel2bfC59bkvb3QtdKuvgc+vOpzj/AHE+CdqqW8rPaWmpcnyk/wBVp+NvU9FlwfOAAAAAADRPOfXzspVl9RUo/wCVGf8AeVWOf4i4Hv8A2UjbCTe+b8kYpDzfizlqa+xeReYP4G98p/7mixodZSLxu3eH7k9TOOl1+f8AgqcG9CsqT1qNn/C8n2qV/DYXIC2KVFrWkloySdnqK7lGhOdPTpq8knlvTtdcbpNcLbS5EWICdnc1nFTi4y1PIrBXK42qS0pXIMLQdCkqbd7Xz4tssanSBc1UUm2lmwDYAxZXuAG0ldlXjwJUtDN69xwzn710IfBtlsa3LffU3qtfbqzHm45MTtVdVpxf0ennZ0nonJxcVCO25u9vVm3aWdeCoy0tN9h572l5TpOl7rTd22tLqtnbjc3gWR4kAAAAAA0LzkWeUMpWjOXvunOL2xdKEb+2El8pU46LVS+9H0L2Xqxlg3Ba4yd+3NffUYwsDna081r3FrGp7s3Gp8Lbalszd2nuzb15WtncsRtNaztjOM1eLuuoi4zd2saunBzU7ZrK/UyTBIAADBDktpsoSepEE8VRh8U0u1DOM81I099ovU78E35Ji/1+45ve13j3tP4YSf8ADbzsRfufcNGPzeY5+q9VJ9rj9WTju7f0Fob/AA/MaeJeqCXGT9Ii5i8FsGhiJa5pcF6tvyIzesc49mXALB027zvL953Xdq8DY/N7yDhXhG12tNwljTpaFNfXnti9Udaxd6dxY4bCpLSnrPHct8uznN0MO7RWTa1v8vPgbXpUoxSjFKMUrkkkkktCSWhHceVLgAAAAAAGO8seSdK300pPMqwvzKiV91+mMl8UXdo7COrSjUjaR24HH1sFV5yk+K2NdZqXK3Ia3UL76DqRXx0v4ifyr2/wlZPBVI6sz22G9psJVVql4PrzXevVIxvN3fmc+nOOTLdYfDVlzkYp32rb2oq7lpfa2bRc5alfs/Iiq08NR+Oo48akl5yJw297NrT+VdyI9PCvVVk+EpPyK3rf+MdPq/pMP3b9t/8A6v8AIm5bBefzeP0M6GHeqi3xj/yJT3Pu/M0avrl5/QnjNw+Cg1/Iv7iTGjHf4G/O19lP+pfmQ29i7RaG/wAPzGnifkj/ADP/AIi97F2/oLQ3vu/MaWK+WP8AM/8AgHfuHQ6xo4p/rRXY36oXbxppal6j3acv0lRvqVorw6X9RzWGzdJUhSWmc4w4Z8kr+8ljHTqxvtscNWq8Pgqzj+pp27Xl5o9MUKKhGMIq6MUopLQklcl2F0fMi4AAAAAAAAAAANDc5VGMcpV1FJX9HJ3fWlTi2+t49ZU45fiLgfQPZabeDknqUn5JmLw27TmqPPR3F1g43hzr1zz7HqXYrIsaHYAAAAAAAAAAAAd7k9O612dv/qKP+uB1UX+JD73nn+Uot4LEpb/SLPSJcHzkAAAAAAAAAAAA0Hzk1L8o2nc4LspQKvFZ112HvOQlo8lVH++/Axw4nrPT01aCXUDBuAAAAAAAAAAAARTm085aU01xVzXeTKWi4S3fVlbKjz1PEUvmbXfCJ6ZsFpVWlCrHROEZrhJJrxLw+VnOAAAAAAAAAAADz7zg45Rtf34/7VNFTif0/cfQORFfklrfp+p8I5HrPRU3eCfUgYJAAAAAAAAAAAACuv162G7zhw+/qckehiWtk1ftWT8NHuN581uUelsEIv3qLlSfBYw/BKPYXOHnp00z5tyvh/d8ZUhsvdcHn+RlxMVoAAAAAAAAAAPPnLt/8RtX/k/siVGK/T9x9E5B/wDrF/F5s+FHQc0/iZd4b9DDgvIk1JwAAAAAAAAAAACsjenndbzkxfRUanyyXc8n537DYHM9lTo7TUszeFaF8fv073d1wcv6Ed2Anrh2nlvavC5wxC/dfmvU3CWJ40AAAAAAAAAAHnflpO+3Wp/96a7Hd5FRiM8RbgfQ+R3ockaXVN+LPkHLJ3dy/pR0YKO5IGCQAAAAAAAAAAENmUm3ZGlSpGnHSm7LeyG78LmSRjou7a8/I46tbn4OEISaaavlFf1NPuTO1ku3SoVqdoj71OcZ3LXc/aj1q9dZmlUUKqktV/Ajx+FnicDKlL4tH+pZ+Z6Ts1eM4RqQd8ZRUovbGSvT7GXh8sOQAAAAAAAAAA828oq+farRP61er2OpJX9hT1Xeu3u9EfRsDDR5Kpw+ZJfzS/M6RynoAAAAAAAAAAAQ2bRjchrVlTWq7eSW9/et7EVS9alwJW1FW2btr4/T/JXwjUqz0lZyX6z+GL2qC2tanLxfwqc3e+4j018q8fqdfu09tWV/4fLRt33CeoSStpIzRqTUnSqa1mnvW/itT7Htst280+VemsSpN+1Qk6fye9TfBJ5vyFxhp6dNPsPnHLWF92xs4rU+kuD+juuwzQnKoAAAAAAAHWyna1So1Kz0U4Tm/li35AJN5I8ztt3X6dL9cSi0ruUvvM+qqlzcaFDdbujH62LERYgAAAAAAAAAGDj37dHD15E9kst2b4/eXeVTlKp+ItdTox6o62+LS0v5U9RdIgbbd2WcIRhFRirJEg3Ky1P1j6RvDNNfeX2zkxPRlCpudnwll56L7DPuZy3ZlrqUdVWlf81KSzfwzqdh3YCWuPaeX9rKH6OsuuL816m4yxPGAAAAAAAAxDnTt/RZPnG/GrKNNb03nT/BGXaQ4iejTbLLkihz+Npx67vgs/Q0br9ethTPKHH7+p9Jj08S38qS7Xm/BRLGh1gAAAAAAAAFZ7NuH5915vT133Z/facmMd6fNrXNqPY9f9N2NfV68A8ocX5GIrSxL3Qjbtlr7kl3ljQ7AAQ0ZjLRaZDXp87TlDevt9h9fkfb+htdCvfco57fzUpxx/qR14Xo19Hijz/Lz5/kpVmvllwvl6noktj5+AAAAAAADT/PFlTPtNOzJ4UYZ0vv1Lnc+EFF/OV2OnqguJ7H2Uw2dTES2dFeb9DX0dpw1Ndt2R6rB50+cf67cux6vCxY0OsAAAAAAAAAq9K6367TePwN8F99xyVc8RTju0pdyS/uEVp4+SE9UeHqxhvjqvfLyjFFjQ6wAQ2ZirtIirT0Kcpbk2Rc0rlidOHd8Rfj6lJyvBQ5IcHsUF3OJ6hLg+cgAAAAAHBb7XGjTnWm7oQjKcnuim34Ayk27I825Ttsq9WpWn71WcpPde9HBK5LgillU06jqbvtH0yjhPd8JTwi1yyfnN+aXFHCc5cAGQAAAAAAAACstK6167DeOcWuD9PU5K3Rr05b9KPetL+0R18fJfqJ6ovq9Rh8qlWP7SfY4r1TLGh1gArPZt9M3p/FfdmcmNzpc387Uex6/C7Pucjcn9PbaNG7CXSX7ElSm731qK6zowSvVvuKn2mqKOAcX+s0vX0PQpbnzoAAAAAA1tzw5dzYQsMH7VS6pU3U4v2I/NJX/wDre05MZV0IaK1s9D7OYD3jE87JdGGfbs7tfYjU8dpWS6KUe1nuaH4tSVbZ8MeC1vtfgkyxGdgAAAAAAAAAAIkjaErPMgxFJ1KbUcms0+tZrs371dFU9e3D13m7jk47s/vwOWFZOpCqslJaL6pK7SfB6S4tFyIsQAV18PH14knww4+Rxr8XEX2Qy/ievuXm9xszmZyQ3OtbJLBLooPa21Kq+q6mr98kWGBp2i5PaeO9qcZzleNCLyhm+L+i8zap3HlgAAAAdbKVuhQpTr1XdCnFyk9dy1Ja29CWtsN2zMxi5NRirtnnPLeU52mvUtFT3qkr7r8IRVyjFboxSW946ymqVOcm5vUvtH0nCYT3PDQwsPjnm2tnzPsyS67dZ1Ejmbu7suoQUIqMVZLIkGwAAAAAAAAAAABSS7/HU/W4lhK/FeW1ffWV2KpKMm3lGdk+qX6svJcdHrLRZpONnlqOnD1XUj0viWTXX9HrXUw2ZjHa9RivVa/Dp/G/Bb31LxeR3Mj5MqWitCz0lfObuveiK+KctyWL/Nm9ODrTscmNxVPk3C6Wt6ktrb3+bZ6GyLkyFmoU7PT92Ebr9cnplJ7222+JdpJKyPmFSpKpNzm7tu77TvGTQAAAAGo+dvlN0k/oNOXsU2pVXqlUWMYcI6Xvu1xZw4yq/wBHHWz1Xs5gI3eNrZRhe19+18F58DXUVr2ldNr4VqR7HDQk71Zq0pbNy2L1fW3ssWNDrAAAAAAAAAAAAABDQTad0aVIRnFwlqeRVbersJpOKdmsta7SvpQqzipwklLOMm9ui2r233WXFl4Qd6STbbSSWLk27kklpbeo06VRpLuOi1LCU5VJvrcnrf3sS4JG8eb3kkrHS6Sok7RUSz9fRx0qmn4vW9yRc0KKpRtt2nzblTlKeOrabyisorcvq9vdsMuJitAAAABjHL7lOrFQ9hp16l8aSeN31qjX1Y3ri2lrIq1VU46TO/k7ATxtdUo6tr3L71dZoWTcm2227223i5Sbvbb1u/FvaU7k10nrZ9Fp0YSaowVqdO3a1qXZre923NFiIsgAAAAAAAAAAAAAACsn2m8Y3zepHNXrSjaFP4paure31Lxdl1krAw25SNoRhQpWbyWbb7235s25zbciehSttpj/ABWr6cH/AISa96S/mNf0re3dbYbD82rvWfPuWuWHjZ6FPKmtXW979F9rYh1FCAAAADq5UyhTs9KderLNhBXt+CS1tu5JbWYbSV2bQhKclGKu3kjz3yky3UtdeVoqYOWEY6qcF7sVwvve1tlRVqc7LSfwr78T6NgMF7hQVKH6Wet7t74R2b3xPmpHNKTk7suqVKNKChHUvu/F62SYJAAAAAAAAAAAAAAQ2ZjHSdiGtWVKGk+xbW9iXEhYYvr9bDaUr5LUR0KXNp1Kj6Tzb2LqXUvq3m2bS5t+Q92bbbVDHCVKlJaNlSaevYtWl43XWeFw2h0pa/I8Py5y08VLmaL6C/q/Ld3mzzsPNgAAAAAGmOdLlN09b6LTl/Bov2mtE6qwfFRxXG/cV2Mqtvm49p7H2dwEacHja2pX0fV+i/MwWK1nDNr4VqR6vD05Z1Z/FLZuWxfXrv1FjQ6gAAAAAAAAAAAAAACixx1avzJJdFaO3b9PvbwOGl+NPn38K+H1l26l+zn+sbM5uOQ2fm221R9nCVKk172tVJrZriuvYWOFw2h0pa/I8dy7y37w3QoPobX835efA2sdp5gAAAAAAxPnH5SfRLNm03dWq3xhtivjqdSau3yRDXq83C5Y8l4B43EKns1t9X56jRXl4lRdpXet/fifRlCNSoqcVaFO2XXsXCOT423FiI7wAAAAAAAAAAAAAACstnbwJIdFaT7OP5HHiG6suYjtzl1R3cZauF3rsZ/zbci/pDVstEf4MX/Dg/8AGkvikv5aer4nuXtd+Ew9vxJa9n1PJcv8saV8JQfRWUmtv7K6t+/VqvfcR3nkgAAAAACJSSV7wSAPPXLPLztdqqV1e4L2KSxwpxfsu77Tvk/vXaiprz52ra+SPoHJOGeAwPOaN5zs9Tdr6rpK9lrfafCU1v7JfkQunOTvl3r6lnTxmHoQUG5cXCeb2v4drzLKa2mrozWwmjyjhpap9915kp36DRxktaOinXpVPgknwaZJglAAAAAAAAAABDZmMdJ2Ia9VUoaWvct72LtMm5AclXba3tp9BTadV4rPeqlF79eyOxtM7sPR5yWk/hWo8vyzyi8HS5iD/FnnJrZfd5LclfXZm+KVNRSjFJRSSSSSSSwSSWhFmeHLAAAAAAAGHc6eWegsTpRd0676NbVC6+q/6fZ4zRDiKnN02yz5IwfveLjTepZvgvrku00eseBTu0Mtp9EipYnpN2hsSybW9vXZ7ErZa3nZSorYaucnrZPDC0YfDBdyDitgVSS1MSwtCfxQT7EQ4L1j4m6rSX3byOapybSlq8eku6V7dliLuPV+T8jbSjL8/qvUh5qrR3pb4ttdsJXt/DfsJT6+Bq4R1an1nRTxFXR0spx3x19zffnfqJTI5RcdZ1Uq8Kq6D1a964rWu0kwSgAAAAAHayPk2paa0KFJXym7lsivim9yV7/c6aVJyegu0o8bj40abxUs0soLe9r+nVd7T0LkLJFOy0IWekvZisXrlJ+9KW9suIxUVZHzmrVnVm6k3dvNs+gZIwAAAAAAAaS53MpurbXSTwoQUV9+aU5vsdNfKV+LlepGB7D2foOng6+IWtppdi9W/Aw0rW7u57OEFCKitSyANwAAAAQ0bqbSs80c1TDRlLTi9GW9eq1Pt7LFXv7Tdaujmt335nNOzklXWjLZNZJ9V9n7srp7Lk37TRxTV49xPCtOnJQrbdUtj6nufg9m4saHWAAAVk/14EkFbpdxxYifOPmU7K15Pct3F+Cu9xunmv5MfRqP0mrG6tWSwemnT0xjubwb6lqLfD0ebjnres+ecscoe+V+h8Ecorq39vlYzgnKkAAAAAAAAA82coLS6lotFVu/OrVpJ/Zz5Zq4KNy6inqS0sR229D6Pg6SpckK3yOXfeR0zlL8AAAAAAAEMJtZo1lGM04yV0yrw06PD9CVPSd1lLz/ADOCpHmIuNTpUnvzceO+PXrjtus1KersMSSa0l2ktGcqc+Zm73+F71ufWvFZ7GWIzsIkzaMb69Rz163NpKKvJ6l6vqW1+rSMu5tOTP0q0dJUV9Gi1KWydTTCHDQ3uuWs7sLT05ab1LV9/eZ5bl/G+7UfdYO8p5zfH66rbIqxvIsjxQAAAAAAAAAAPMEo6mUVR2qt9fqfVMHBVOT6cN9OK74oiLwvNJq0mjrw1TnKMJ70n4EmpOAAAAAAAADBxuOrs3PZ63kylfpd/Wvv0ZWTo6D5hOyecH8slnbhtS+XSjqsWz8L+7fsNObelb7tvOlYuPMqo1m8tHbpanFdaaa3ZNuyzOxk2wVK9WFGms6pUkoxWpbW/spXtvYnwJIR5yShHV95nJiK6wVGWKr5zeSXlFer25vVZL0PydyNCyWeFnp4qKxlrnN+9N72+zBai5jFRVkfNK9adapKpN3bd2fSNiIAAAAAAAAAAHnPlRYXQtloov4as2vuTefT/BKPeUuKho1X15n03kDEKtgYb49F9mrwsfKiRVM7Ped2E6OlT+WT7n0l527CxodYAAAAAAAABD1G8NT4HJifippa9LyTv4ZdpCjjf64IaUpJRQ5mjQlKvJ73nqW+269rve+w3Tza8kXZYfSa8brRUVyT00qbxzfvPBy4JasbfD0OajnrZ885Z5UeOrdH4I6l6vrfgu0zg6CnAAAAAAAAAAAANd87HJiVWKt1GN86cc2pFaZUle1JLW4tvqb2I5cVQ5yN1rRfcg8prB1tCo+hPX1PY/r+RqJ7V+6KqLVtFnva0JKSrU83azW9fVa1xa23UpmsouLsyalVhVjpQf3ue59RJglAAAAAAIbNowbz2HPVxEKb0dcvlWb/ACXW7LrEIttYNt4JJNtt6EksW2zb4uhD/JDlSTxGIaWXZFbutva9rtuRtvm+5BdC42u1xXS4OnSdzVLZKep1Ni0R46LTD4ZU83rPC8s8tSxsubp5U149b9F2vPVsU6ihAAAAAAAAAAAAAAANbcsubZTcq9izYyeMqLuUJPW6b0Re54cDkr4VVM45M9DyVy/UwiVOr0oeK4dXV3GrrbY50punVhKnNaYyTUuOOlb8UV0o1KeUll4HsaNbCY38ShPpb1lLtW3tTW44MePcadB714nTbEw1OMuN4vwuvBBvd4DRj83mOfrLXSfY4+rQztz/AA/mNCPzLx+g94q/+KXfD/kMRaG/wGniXqglxl6Jeou2saUVqXfmOYqz/SVMt0Vo+N2+5o+1ye5L2m2NdBTeZfjVlfGktvtfE90b2dEMPUq5vJfepFTiuWcFgU4U+lLct/7Uv8s27yS5D0LFdUf8Wv8AzJJeztVOPwrfi9+osqVGNNdE8Vj+U6+Nleq8lqS1L8+tmVEpXgAAAAAAAAAAAAAAAAAHUylkyjaIdHXpQqR2SSdz2rY96MNJ5M2jKUXpRdmtqMMynzVWWeNGpVovZeqkOyftfiOeeEpS2W4Fzh/aHHUVbS0l+0r+OT8TAOUvJV2S++sqlzawpuH98iB8nrZLwLOHtfNZSpJ8JW9GY9ZFnzUNF+vSYWAv+t4fmSy9rdFX5n+r/qZ/kLm06ddJK1XR+rGks7qk5tfhN44CC1s5avtZiJfo4Jcbv6GaZI5vbDQuk6TrSXxVnn/guUL9+adMKFOHwopcVyni8TlVm2t2pdytftMqjFJXJXJathKcBI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iVBORw0KGgoAAAANSUhEUgAAAO0AAADVCAMAAACMuod9AAAA81BMVEX/////AAAAAAD8AAD5+fn5AAD8/PzyAADpAADwAADx8fH2AADdAADgAADsAAD39/fq6uphAADh4eHGAADZ2dmXAABYWFivAAApAAB4AAC7AADTAABIAABNAABEAADKysqjo6O9vb3DAAAvAACeAABnAAB8fHwSEhLOAAA2AACwAABwAAAyMjKzs7OSAABDQ0MnJydMTEyBAACIiIg7AABwcHBWAAAdAAAvLy8jAABmZmZWVlaoqKiUlJQhISEOAAAWICApOTk7JCQgEBApNDS6IyPDNzfLR0fTPj7aNTXaHR3k2NjXxcXFrq62j4+fZGSJJycQw4SCAAAfkklEQVR4nNVdaXvqOpI+mABmDbsx+2J2AoQQE0gI3T13pmef+f+/ZlQlLzLIi+Tc50zXl0NOgq3XKtVe5V+//uEo/ZwrV+uD0dd1dmm+7jYf++/5fK4Azeff+83u8zJ7G44G9Wo5l3t+Sv/u9cpSukxBNnffSjjN95vXy/vb9Wvw/LsXLk7V0fDtsvuYR8B5R/u33O9evBDlRtfmRgKnTc3y70YQlZ7rL+9hQG+307k1Ofa7PdOsTNdrfT2tmP3l2fmD1/rvhhGJyqO3j0dwrWOXgNIP222jYRiGpq3a49qiUyiqpUw+lSSUSmWKi7Gm92/0K+//ALubG3565VGrpxurdg1xZRFYIpBS6nhNv3n93VjCKDfcudt57umNdjGbCkbHUnFr9vRaKrGY4v7+Wbz8RPQhoXI8SZgevTo7Wtmuiv67yP1Nsk1P7bqYyFbgw+UHFW+aEKAcjF6Gb+/N3W6za86GA/k7lK82D1eMWsmD4x6d1rb+J8/s/GJifz2T0ODf/UAa29NzDsyZ0dfwen17m81m7++Xy6X5udt8s/JzP6vKgn23FzvO3IEbt60PWfqP2uoX6Kearjp/ZTiL6JC/iHhyn56fiaEGnFmvw75d394vzd1mH1X57V+ktrdKT+xN7+TVouo5rHn9RLd61UtaaJUV/VVp3c/af9bp3W5UHpNHocO/wUqX2GmjLwLuc7f7+JZW7fMXCbC5Jn7XbBeMyvk22bJwM2sFNzd1UOiWJk3F/oPMquP8nbo6LOEiJ/IA2vDhI4CVnwbXi7D5cpv0QA0eDnrl6MAVPy9PV/ymXux0FXvBDhGUBn5oKxZLa4p+z+3wd+PpCb5cIZ+Lt+DnXn9/VOqB1DIP2qKgEiWYz6dS+Yza2Vpy4iIsm0cooLapYo9eYe1h5baiUThbayMzx2n2HmtJq5zol+GPU334NPQ5VOmhvVnnZd8EU4wQWGO9bn85aZ1P1pEgf3Ca9CsHIjU5aiClISspQ0GwZeTjRiKxtcB6RHJCrXTubtQ52GiT5DmXCotGz9kFfFJJNDHe+b7QkwW2r2vjjpq3RH4SLqUWC4vauK1phtHYEqsN/oCn8VWtQVZQQ513EbTaRvClQz5RmiIbb0t31+7c822yWCh0FrX2Smsc9GnPNY/J0ceznTzA51c+kw2Qi09GIf8II686u2h9SDr7mnclYoWyEOqBb8GTeyHf6RXJaYMdMmuBxmG+WFs1Dmuze5ycb8oD6cWEi3bHfeo5uJ0yuecXSsZxcb+NPUtaJDVbE46BhbfkQ9YUZ+WyfdpU+HJ3xXnkcDOC0zhU+pMTB6R1ysy2zXZ4JjZctMhJy04im+U81tWyeH/f3tZ6ziYVltkGLuCQQAEKB0ZI574AxrzzZeU0NcadInECMhlyKFW12Klp23Xv5AOR0Km17FZ0jVkoot1zTZ0Z/MrIGJWDc0Bc3Kvew7PemhkLLQrLok7vCyo/iaz8+SSCdmbxBTkPjho79ytrkJXritld3uOcdCtr2/kD7w+cpKJnlZSTv7lod3huyDqnNtpkzZFExiPasaX4kh1ybrOaJQ8r+BVEuxMKDIFEtk7LouXHpQ6dDu2Cqmbz4NQ+cqK9/rUv2hz8ZquSRR9ts1N11HfenBTurpRUlYlll+cL1H4BsMhHyQYeGBGNmyMP+2yLO9V45Nhby1xP7V2v0CV61cID7BSKjw8e2ipccaF2HYYi1sq5Zl3HuCkHRyOkSsXFars2yTGdau22dnDU3O1AV5E/CKMtb8ixdVefWhiHKRG5y+VysgR5YGpw6ayBtovNfTWNBds27nRUBveAK6Xq5BetTB6VnYZfI+dnijtaMghr3aarRafQqbXJMrqsbnOpZwvSzFSYk6sErcnsTiqVyKhEnRICvWba/LYicFvWJiQKkxUDboUSkiEVxSZXAwHaXoI6hafKtt1ugN3VbYzbhkml/W2yPC5bPkKRcNfKcbyyuNuvIlKqSpR9hUG7WLuyVSNM5+wgkbMVm81SkwmjGDvLk1d9dnBdXOtioFDtofuh8afbuau3WdNHRX67iKCt78nDZtC2LScAt1BhZCSRLFvnh6nSdx9KpnK3ubhzyoXHYoC2Afui++ptDs7W0dS32uLOPC/gJYT0LaBdMnJ/pTQc7KVjhflNg3kORBpO3d8cHIYvFunPQG+8hw5o8RRktG4wwlNrsuz3KvqhobUXhSLH6KnR24igBU4+MfyxUrYO2kyF1X8FBi3cyOVewznR4zVIHgxM8X0gOLdj+rfZ9nriAUg8HpNocoOGb2mcEwKdjzjt2wIJRTdzREopjJZjOTl1OKnM1Y8N5yN4sC5fjxX7Sx04zymqFrn+Ldip9Mmgvs4S6btqIzxQ4n64+ERZ6EsE7ROEGl2AiYX96OnTY630rYsvT8Shu+/qSdHpD6pJ/qaAAvV75IeWXrN97wBQEkA89X+ofpQGW0p3L1G8MWjZjSZb6PJ4Umf9GLKZPcoEmSlRL2OUHvxITc4+AqrZSPCos4qMF20YhftQfQmijYx5kTkzaGs3RhYlCkzAipyZW9v5yVTO9DCk9FvWEsk7bvz8+dtC22bF3MI1T9TlNipcRCsYmXoD+eBKnOSRMRw6ywlz6+zWPcW1G9UklHRb9BB/YJxA81X55DoF6Q2VEkR9L52v56eM4DiwzEXI0FzFkymwTwKFoaA3Dx4fy7AshxEHn1lHvuH+UCCW88H1XRzoELOj0sMnhLKje5sijoODQu0xlugY4igMrZmnmtXZJ6FLoAWdoOgujx6Ym5UqCrPTKYMJqJIHO3UUF1FIa/ppS9ZG7SSfsNQrlcmA1hFTxT5jnajK0eMIacrUFReHI/MkDAlOxthFz7WMVhVX++Z11kpygyX4G+ZLBXL06ScwQWiab8bX+hcFHdaUzjBUsd91OZSIPPc2+CQZw9ZguXAsIaXS4F+fXA7pdN1HS44ha021Dfe+5HC6tnJ2opzy1nJqwWjfaVgIzG5HExT6LUavT71oFyza8a3iCjSq6YT0LY3CMeai2vUoXJataroLfXVjhHKK8DXlCO2YTwZy8sza0xXjjBT6rFtxUDxiqnNiNEah1XLVNPWBhCxHKpQVNyCenTLMot1YhdQxGaHcUhRHtkBohj6VRTthofWRUu+WQOu0lL59ZIgwZLaz4UVbmDC5i0zfY+rBfZpiaFEouyGS1HbKcM5JYcRl0XS3AISye2ONtQcPAfoWOAlFARFzjnlSMtnjqCm1BEPFJasXKoxsTLTRjBHLaw5wce7D1c7usyxMGD1DLCV3UXlTUVxrg6hf96lQ62LOFx8XS3yTg3uy75mvMEY3sTs8e1v0SK0De7QKffGDW8XgvXu72s3dwUxXYUR08lBh76u4x5jsNOMy0AjLlctirzQxRkCdnA1NTRWd4SevlCJomUdhKIzxkUd52BRCW8YSBBdHYckwb8UjprYt9zPZwanrF3gceuvg8sTU0wdGauArXReF7sZbAS0bBgK0a/entscSorkRoRIPK1fhcGXJZJyEg3JjTpGmuHq5SJbtLJEIDGZJNFLDjUuBV7BMWZde299vsAq/5nFFAC2jjcldGbFSmAh7uE8olF07LjXtu9drK6yYGt+Yx95Xji6TrzyhPKpxeVYORFhbGQuVG+JTju7pWXjjPgTtxL1P5qb0XTWYRFNZrPSOphgd5ZJcMyJfJSKUebItZiENFm1nYjJBZkzOc/NRIBKtEEH+ZhdwEOBMVG/BnCqK1uO0KDfGEqEFLULm1BeuzWGl5PrGWFNLhYGR6jF2TeG2dO+bMXsMWpr3fve5l335SstGUbwx7mPnxMbJAC3LUax9TU4dLp0bAfOjl/kdWlYF6MqECfXpRxdgfs3aew02cJnEtNcn515Q9GBLAsNRrGTHXKO00FLY+JDaZ31LEEzssaYBdBGVSysR3JTEmj2qNU/USrsxD7bGRFkTBc9ha4MJu+Pca8bo9oWraqaMNvMqWIjssodprHiO9Qo3VyRaM9h7pRTrUUJWlxHKRXYh+RWzBymPmzYGlbt5vBXGhWwNU3A5tKGYztMmm8niIV4nWwlCdp5RGYnixO/M+KIF8+LkPFuClnXzGuxOJ3osG/kHP7Ubf29zWJhlXUOdOFdeKC3naRF4RyaxBLkt91GAlckKsTx16QUyX7i3R8Zl9lTVdCaMKeNx+vyJlnDMHm8FWScXbctBq55dWZHRPToeTirjhBLwPfZW+Fy5ys6H8Nya7OVNVkw0WL5KBZR7OkQTq7xKR3poLLTFm4OW2I7OXVJbj1gCGbBkHEJN6bMJVZpiH0ZHixqIMYWKZ0+sRPWYrREoZdz87OTRnEG7YExEgoH5rLAVWQRPi9nrxWTJoqUVsxw28iO0LtgNbHh9LsEQfoEmtK68s0QNGcO+DaNkJ64K7CxZYwNO1omVjVP3uSQSljd9iQw2fb1HmzA8aAUomanRJNAr/yRdWbSVExOHYNQe2S7Wnkh0zp4fNYYN7RqP6GipnTz1XIJfRhRCqeLYoFg3V77pmqYmOcWVbHmPo6tYtqzrnABBwqoF1ZNSKVXE0D6jxj9LAXQoU2gbB9PKqL/6lYU/4a2s45pnHZ9Eqeda+8UT61WDIPAXHbWW2Lm1fCDD94IBlExliwuCs9KduLUDr76G3DMt+qZrT7EmEpE+fXfPDGXiLRPzFR2qKWpMUTtZ2UZRLgRfJgvVl21jqxOMnAy7T0AKqHxh9jYx1TxXXrgA8+vTXSmRD2WtFhUBQ7lq9U90jY7qf2Gyi51FWzMOeqX3UDHG0DwgTuRFW/C/m7p6KArmUYEmNcWqEb7slS7NgzHuqOweJzNqYTHWGod1pXecBKAM52MHrea7fCFSt1Y120asHefKrPZ2ah172LC2rphmr79sueXRgXTroTIIipvk6LmVEhF3lO1s7Uf/IZYcIbu788MQCef5aOpGJ5mCH4JMVktKHcLBBFNpYUydKsX9SLhzpP62EUBndS0CC+iHrbGqUe5PEj9vHhQksjTQWtA685C60HSTKU/ZyDQePVVHswDAWJW7PjQ0qyakUCwWVVUtZT01L31y88AHTZVd974K2aUkpYf/hJJ+ouu20+XdqXqXbYEiumjjgJscuz3YOahW6hTVaB19FX54xiUqD0+PxkKqVITyGgMJioHxsQK1V5qxJYqgzy2w5VrjkeGi6j03xgW1lBFoWbRoHWbDDWj/nO413EoL7TDt8XR3CM39+lKiUR2l1dYHTCjpYWhzVlMZm/GvHbotEaCb9+GoTo9EPLC/qp9wkWh2DIcOoVkZW7UbpRQ5jBm1vY6gwm363l2uA8q6mKqbxZxHgGhNaZFJnJfX4BvkbFXXPTQah+mSwTL/3uxeCe02vM6+/edsOKo6gePq3K/+TATtXWWcIDXCZLIdq3mg3QxHZlSxXxMaNr+utKdxs9m8XmbXl0HVs5FQsLiRF8eU4NzeZF15RBsa/hs99vDtZ4PcQ7g/ncaGVULPnJkhzxff9ioxtPedDAIEGcZQm7V+8fLp64vEqiEuwG+vEqABYZBegCMUAW24q5n7ujDDCCTNgxdhZ+CR4FRV7hv5xNBGyabmBl/v1vltSh4+slKpXmPPNb7ZEjdhggQjNyXPobKlMiVXCtpDsHjogSDeGxNtQOjijkD+Sw8TAAcjyJWOQog2UtiAS5Bxi64FwdKQ8mCQhr5lO5Ep5t4uhHgT7KGg7vqQb5OD/y7UsfhA4BXEkFIlyMm/R1Uo0GYmbw/lwOyTflZIUBdnymsgzMlHVgy5V8kZDpRAyokkbh8J0MbQt1ApGD24i7szlF4r9C3PY8kpbD32jyyEEpaXRH3gOGaDXzEX6etKRO3uS4C2HwMt5qCiZsrB1o3jtV2E9B2HQCks5e1kq6w0IitjBDKyTOMvNsZJ+AG06jI6K8dFWwfvQnTeBUux0WLbCrer+pGQk2OgxXMvManGofhosaw0WskwrjYGWjoCJoaxHB9tAVYQbVYO6NtYsSUsj3mVv8AwNtrUJLL1C7ZULD8G40qByYlAwhKMYyy0tFp3GGmx3zEVJq0qkLY9EW0vhr5NWJWHkSTlIK4GobnJN9lvY1FCDK8gpXbG21tUSQmmTFBuO5y+QAeJ9RUwhKyx5kwGi0T52rZiJ2uiMCg82njRFkS7kRVTiPYgnv9Bqk2ZvFRYWBmoKeT7c4gWJM1ljUdsqOD3PIeROlWUv+yal08ruhaBlTexvHlCI5qSlH1g4IPdZKoikuOusnsblZ9+PQ9mGC4Or2BCHyZGlLR6tfKvQ8kLlGFEzzgc3AOtJspb3WJeOgkzPLSNIlk6kDaYOcUTskqsulc81bGRwd7Y5CJcJYL4QbuvKSNinutDtozAp/c1lOBxm+IKqH2nSFANzsIiZGgaSAynzY1o5P1U0dd07J+kUAYNOBUWyYuj8ua5IaQbfaYEMIv+jHa87+hpZKWR9Fopn8d+INnB47ApwuU9pel9bvEJdEtYXLy+kTlz9U+K1VzgpuTPMc4+rHIVhu6eto9ScRhBVNK+HDHtkRtSrH1nkTDaRzJa8wTXEvUJCpxhZVhM4tNKbhMtQxdaaNWae6y7a+zLazEYBiFcp7zmsCMOOw3WQZYdJDTC7pOCZQez9eUtFIwmC4JdnDkDNtC7CO6LpQWevHYwP6rSucd9T+lAVx6tO9oxMkGnPse9w7qrwDNJB1RHr5C3K0Kn3pMmjxYjJ4KWVKfPDYAjlkB5S6tNBHxTKqD0O2ugF0H68wl0wlkwLaLx3Zg0sElgoBXnsQpUyKOBphzuvVF5tMB+ppiQgjY6rroDzR1Y8igqkoGPT49tddJo0bltiFWGQbCcm0QFtJweTYdo7S5/DC+P0DzTHhfXlUUL1UMnwWNb8zt7gPY74GZobgn4BFe+AE0eZdGi/hGMwEGsnBtZwihMwM0wuhq9BRzSCrwIUnIiifZJJkoDTXTce81C0OJUq+hjSAYbpc8z8tBOlkFb3nsraSNRzycs9IS2Q8DdcDhO9CoRIkC54+IyN0l9C/c/ioaSjz5o0cgL2lsUUtHN+aGPRFEVSTsZdkPnXTGAsG2COyZ5FyKlsOEq8qsV0lelz61rWog9NIfwIIlWr6b80KKlFKCByt9Czi2xuyvcBaA3HxY34BAI0Rb3ikF72/KRUpg2DyjMRksqeuScoOWzHbasN4WTopguE+8nOPKtP9r2GWA5XsXOG7keP6SCKTbxuBRYjSfxaKPJj1HQl3lwfmERZuWVZuRKNnJuuXubxXFaYm8s+GV5mwfxhmMooeEEOAfor/grBtqaIuIA8c/tAmOOwhFWWJ5M2BwsR45XcA0xgmnbkUBM6mXe5W0FHXYhGslLg4chU80JI3MeBx4949b5x6Wsbm6hASRnzjGjEwLEZgr/oupHKv8Dkzgez+cgZBE0biFSo1h+5XWy0Mkewjk+OLWmVCITxu593rFsGqNlAVFeUU8emU9/ZGU6Clw0f4tCRXRiiUWNxwNIB5YElI8gIwsNhSJi6rH8MkPHTQimG9CN70vmqOHkepM5tKU4wDHJfQh5e0h1Tv85mo3CNco4cUlya+kMOM8NX75DnvhLyNPg0qti3lvK9MUj0bU2EoYu1/LDPXTvLFSa3/kOiMFchDwCi4YP4VA6Nky0cAOOWUsmRW0REVSMo5qmYd+h//3q3zJqo/rNDoVK0AlqinDl4DNYyByBF52IjncD6DSWGPT+WzQ9hHvwILTCnjY6aE+45wSWd45V/pZZu32/WNMT6HHSWSLihUPEiewywe7VScayqIOIijmAonO2hE6agg08S18yOvIXFS9u/Nd6J6ug9kEjzpStB7Npa2mhIS0fCjLTcyHukT+NvpWlPbinRF/JIlqKDdrnFkNEUYI39bz8erZGorwGreFFZpVIkG3pUVtenYZKBx6hI7qVNCwYgqbqF5pxDA4TpeHUShbAwcRadOqLcmBRPsbpiLGp4w4XCZ4aM5LQGp7VErlcMKXYmIbefmIiEJ1XhvQV5Fs/NyVsPYeAE48d61WuwjuLARP5CQgMZZz3dAVLSRTI0gXF2PpNX3A2vwo3LAJnPLy5UoqsgWVhUZNqeD1GIKWtmhqZISbwpKR8+EdqWzM6QthrKGHYesh6wfZ34HHhEpbn8l7KLE4F612MIXFsnMIap0mk+j4PF4R8ArsiZseERRmLj/lvRXUJHAYxJ95L1qiMnYSUQ10Q265AsHoERfvLClfJ9xGkaUxEqvkcjXPRLBeXUvT9u6GPHDXAp3T7T/plLw2WRmd+RB5bEio0GAEeg9ibFDxEQyJSbIyKjzPCS4I61myosFVgfmAosVRKFhuLvpQbCaOMP2Af0yhcFDGJdY3y7aN0qLac+sLUeZz+eIfoG3eVfegq4PlKbQwS7WGT6zunE5PlBysxZIcQwlaBvo90zx7tPSUXkJlvgUkn6eFvLHVow1M4f4GcEHufNks0JyjnO+F3Y3TruZRHd+R7GHpL0Hfyc1bSs0jGC5/ApJn8CB83qIUeyl9PcHTEkgMs0SyaXE8XGlE/wsf4xokohwkq7+9zY9GJJkjlujlRlguWqvKpgKGwCKIHasViuD5f8ocWg4y3RTiWUKIviIvCn8BNQi/T9hCdMSnXKoEprp/hYzCiZhGeOGYj5E3Gr4hin0MYZIwxZcil/DIqe4GylI/O0NyCcE8Y0ttPyWOseYhUX1z+jNV4ilsr5xVXUR7/RNwN5HG0kjuwZeQnDT3tpOUxlo62foKP4f23EadafIKfn34CksD8JS2Pae/cT8TdIJ8Y8VVpkArZfzaBLm/Dl9GgXhYQz9i1s5c6B1jxVvkJVVuLLiWtfIlN8+9N8+1rUI64zWjSy3kTL5IVbw+U6UWWslUK8jQ9bA8VJ3+yf30fRjn0WCWxk+JjTCZKFDM+UiN6iy9WC/Xa9K5JVascnfHQzZdqGE+P5L1iHINWsObGxwFL5HHUem+cDr1m5WJxbOi9s7XFs1HgQ8NiJDlvAmW5qWnaP//L3//+r//274WimpECTeRxZKsX/IGHIEm+uNB0GuH5vnwF8CkEPCR7iWm93R+zl0H9Pwj953/99//871arieujhsCcpKtfMjxfWhxomeKnv2wHqTqUAotNK/MvRvync9WX2d+WlcZC6Cx3btErYso+XUsWFQ0Tgh9Nn7cngV/7KudNEF07f3s8Jc+j978qN71djBqAzHQFmAsSa4ElLJna1oT8JO/4YrhdLuDxTITjG9esTdeHRIUvt7VIsZtkQ8SOIzpvEuJdJtX2FLb38ctgC4U03/tRfRdgWle/CN5zxYiQ8FssBew4CG5GKHTI10zlLw+mNOQgZYf2fAXbA7kvCGl0jbDZydmKSHYDeDFaeVJt/TAAHSxkSW8CCh6CV5m7goZaasGL2wpl6WDKT8TZKPn20cvNkJiWTX/WiSgIOwL05R3rWoASXoidJJimOY2q0wvrv7JwwV2TTX8Og1udKT3hG3MmDd/dKJlifjmo+ErkbFO+8U8uXDD8Qt7i4U+v0abFlXEUlumTsc8fBP3qq2B4U3O8SIjwSw8dhS7BaKGdFzy9bS77aTdBjQDcKJRc2/5B4eJErtCZTX40ih7IqsMSJzyXv7MU7UYBp0toOld2/QfeYSYdUwW6CoTtcvjecA5cU9ivBjEglhPvTD6q1gyboShIm+gU6sh/jkn/h9kSW/HeT/bdvtEodVAudUy4iveZ2lSG6I5Ab9UITKu7HvrVSdyyocNWhHyO1W2+C+l5DCPMYYpM8KyTE7f0GLiLo4RfjT6mWC1Lx3L05cLlSJgOEZluhFZQl+FltStj2dAyGKGDW6D578CK7hDCyN1eaGeA+d330+ZNKd6iL18VmjRH9zbWwFLa7yp27Ac7Nz6Z38rxFs2pt0TKAGhLrXxm+5eNVlB/Ecm8pi5R0jjJTdajwSGReH0eqwjjvbGLohVNCr4pN3rktJMkb5VpdUg3emEWpvtjVMwBWT2igt/KzWmnYFuat9JWF0lkOaVWYtkVlOhYsqaoazzDoqoxSElJT3NAa2wjF/Bguj9KBjyIaL2R8Nv6RlDl2sb3IUrKSKtDPmKFexJrdOK8XQKJNlgJFywRZ/xkYCJDuoqN9qfyxyXdU3YbV9NaRFWB8NBTxaIYvGXV7OnhEYyiLjs+6Z7kinAsBSL9zjygJ2vAZujkqg7WI8V+xx4QDpET9hitsadyyWLn1lQLnYKLPYq0FlamP4JDFisLSeX6T4B1eh/6AVH0kmblwH4GLH2XjtjC6aRUZRd3BWnrDb89P7iqZvXFffwEG+MtqSoQGCCQo+yw+YHHbUkqfnN+YXu0avWlWgb4RIusoqciq3Rn5cvFWfqyXmKwLXpFc764ctsdhdsQg2hANd8s0jWf6eTqWNKYobT9ave+UbAiGclMYWzoRwfr/hrzJdR3ZHVdXMJ362kwo2BnPwP2F/qPFt711tA0Y6tPu2fFpeYg3ksiH8mSFhtustQlgtV62XJQkYAolWeKP+2HP7uxSNZ7OZTNW93vST5Vr69W1+frzwkNoPSo6YN1d/0xFvJQ/d2+w+dwUM15JFY6V66P3j7dJfzgxlIqX3ccrJ/DuC9k9qXc1XllxXz3foVCPKTRy/A6a7pvC5/P/owlpKvDO7xQQhTzBcWBN6RpSwfV936z+fjY772vCb8Mfnxj7fsP3pqb7/l8/v1BnvbgTziud1R923mx3dHH+88e2HtKVwkrjQb1Px8ppfLX+8YH6v7y5x2j30a5+tfscYc371+DnzRo/h/Rc7n+8tbc7ckZUub73efsZVD+Yeb6PzweGVw5xDUU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0" name="Picture 2" descr="http://4.bp.blogspot.com/-z682C3XwPOU/VV0rBaKKklI/AAAAAAAAMsc/XoGptWlj2nA/s1600/Mystery%2BBa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396567"/>
            <a:ext cx="1704850" cy="21384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4.bp.blogspot.com/-z682C3XwPOU/VV0rBaKKklI/AAAAAAAAMsc/XoGptWlj2nA/s1600/Mystery%2BBa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40" y="4396567"/>
            <a:ext cx="1704850" cy="21384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2269912" y="931005"/>
            <a:ext cx="4543425" cy="4953000"/>
          </a:xfrm>
          <a:prstGeom prst="rect">
            <a:avLst/>
          </a:prstGeom>
        </p:spPr>
      </p:pic>
      <p:sp>
        <p:nvSpPr>
          <p:cNvPr id="6" name="TextBox 5"/>
          <p:cNvSpPr txBox="1"/>
          <p:nvPr/>
        </p:nvSpPr>
        <p:spPr>
          <a:xfrm>
            <a:off x="7033159" y="1143000"/>
            <a:ext cx="1647178" cy="2862322"/>
          </a:xfrm>
          <a:prstGeom prst="rect">
            <a:avLst/>
          </a:prstGeom>
          <a:noFill/>
        </p:spPr>
        <p:txBody>
          <a:bodyPr wrap="square" rtlCol="0">
            <a:spAutoFit/>
          </a:bodyPr>
          <a:lstStyle/>
          <a:p>
            <a:pPr algn="ctr"/>
            <a:r>
              <a:rPr lang="en-US" b="1">
                <a:solidFill>
                  <a:srgbClr val="FF0000"/>
                </a:solidFill>
              </a:rPr>
              <a:t>What if you used the toy car instead of the popsicle stick to help you sort?  Let’s find out which objects you would need to move!</a:t>
            </a:r>
          </a:p>
        </p:txBody>
      </p:sp>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10681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71669" y="217488"/>
            <a:ext cx="8600661" cy="495300"/>
          </a:xfrm>
          <a:prstGeom prst="rect">
            <a:avLst/>
          </a:prstGeom>
        </p:spPr>
      </p:pic>
      <p:pic>
        <p:nvPicPr>
          <p:cNvPr id="4" name="Picture 3"/>
          <p:cNvPicPr>
            <a:picLocks noChangeAspect="1"/>
          </p:cNvPicPr>
          <p:nvPr/>
        </p:nvPicPr>
        <p:blipFill>
          <a:blip r:embed="rId4"/>
          <a:stretch>
            <a:fillRect/>
          </a:stretch>
        </p:blipFill>
        <p:spPr>
          <a:xfrm>
            <a:off x="624967" y="838963"/>
            <a:ext cx="5876925" cy="5629275"/>
          </a:xfrm>
          <a:prstGeom prst="rect">
            <a:avLst/>
          </a:prstGeom>
        </p:spPr>
      </p:pic>
      <p:pic>
        <p:nvPicPr>
          <p:cNvPr id="1026" name="Picture 2" descr="http://www.clipartkid.com/images/30/girl-pirate-clipart-image-search-results-JHVRwL-clip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394" y="3541467"/>
            <a:ext cx="2382630" cy="312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9883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71669" y="217488"/>
            <a:ext cx="8600661" cy="495300"/>
          </a:xfrm>
          <a:prstGeom prst="rect">
            <a:avLst/>
          </a:prstGeom>
        </p:spPr>
      </p:pic>
      <p:pic>
        <p:nvPicPr>
          <p:cNvPr id="3" name="Picture 2"/>
          <p:cNvPicPr>
            <a:picLocks noChangeAspect="1"/>
          </p:cNvPicPr>
          <p:nvPr/>
        </p:nvPicPr>
        <p:blipFill>
          <a:blip r:embed="rId4"/>
          <a:stretch>
            <a:fillRect/>
          </a:stretch>
        </p:blipFill>
        <p:spPr>
          <a:xfrm>
            <a:off x="1237488" y="742959"/>
            <a:ext cx="5181600" cy="5848430"/>
          </a:xfrm>
          <a:prstGeom prst="rect">
            <a:avLst/>
          </a:prstGeom>
        </p:spPr>
      </p:pic>
      <p:pic>
        <p:nvPicPr>
          <p:cNvPr id="10" name="Picture 2" descr="http://www.clipartkid.com/images/30/girl-pirate-clipart-image-search-results-JHVRwL-clip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394" y="3541467"/>
            <a:ext cx="2382630" cy="312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709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 Finger Counting</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70C0"/>
                </a:solidFill>
              </a:rPr>
              <a:t>Stay there at 8.  Now, show me one more (click).  How many fingers are you showing on your left hand?  And your right hand?  How many fingers in all?  Let’s count on like we did before!</a:t>
            </a:r>
          </a:p>
        </p:txBody>
      </p:sp>
      <p:pic>
        <p:nvPicPr>
          <p:cNvPr id="4" name="Picture 3"/>
          <p:cNvPicPr>
            <a:picLocks noChangeAspect="1"/>
          </p:cNvPicPr>
          <p:nvPr/>
        </p:nvPicPr>
        <p:blipFill>
          <a:blip r:embed="rId4"/>
          <a:stretch>
            <a:fillRect/>
          </a:stretch>
        </p:blipFill>
        <p:spPr>
          <a:xfrm>
            <a:off x="1940605" y="2340418"/>
            <a:ext cx="2667000" cy="3309938"/>
          </a:xfrm>
          <a:prstGeom prst="rect">
            <a:avLst/>
          </a:prstGeom>
        </p:spPr>
      </p:pic>
      <p:pic>
        <p:nvPicPr>
          <p:cNvPr id="22" name="Picture 2" descr="http://www.clipartbest.com/cliparts/pi5/oqj/pi5oqjgzT.png"/>
          <p:cNvPicPr>
            <a:picLocks noChangeAspect="1" noChangeArrowheads="1"/>
          </p:cNvPicPr>
          <p:nvPr/>
        </p:nvPicPr>
        <p:blipFill>
          <a:blip r:embed="rId5" cstate="print"/>
          <a:srcRect/>
          <a:stretch>
            <a:fillRect/>
          </a:stretch>
        </p:blipFill>
        <p:spPr bwMode="auto">
          <a:xfrm>
            <a:off x="7293520" y="4419600"/>
            <a:ext cx="1515888" cy="2114491"/>
          </a:xfrm>
          <a:prstGeom prst="rect">
            <a:avLst/>
          </a:prstGeom>
          <a:noFill/>
        </p:spPr>
      </p:pic>
      <p:pic>
        <p:nvPicPr>
          <p:cNvPr id="7" name="Picture 6"/>
          <p:cNvPicPr>
            <a:picLocks noChangeAspect="1"/>
          </p:cNvPicPr>
          <p:nvPr/>
        </p:nvPicPr>
        <p:blipFill>
          <a:blip r:embed="rId6"/>
          <a:stretch>
            <a:fillRect/>
          </a:stretch>
        </p:blipFill>
        <p:spPr>
          <a:xfrm>
            <a:off x="4827881" y="2340418"/>
            <a:ext cx="2035670" cy="3036635"/>
          </a:xfrm>
          <a:prstGeom prst="rect">
            <a:avLst/>
          </a:prstGeom>
        </p:spPr>
      </p:pic>
      <p:pic>
        <p:nvPicPr>
          <p:cNvPr id="3" name="Picture 2"/>
          <p:cNvPicPr>
            <a:picLocks noChangeAspect="1"/>
          </p:cNvPicPr>
          <p:nvPr/>
        </p:nvPicPr>
        <p:blipFill>
          <a:blip r:embed="rId7"/>
          <a:stretch>
            <a:fillRect/>
          </a:stretch>
        </p:blipFill>
        <p:spPr>
          <a:xfrm>
            <a:off x="5008663" y="2308844"/>
            <a:ext cx="2075164" cy="3168001"/>
          </a:xfrm>
          <a:prstGeom prst="rect">
            <a:avLst/>
          </a:prstGeom>
        </p:spPr>
      </p:pic>
    </p:spTree>
    <p:extLst>
      <p:ext uri="{BB962C8B-B14F-4D97-AF65-F5344CB8AC3E}">
        <p14:creationId xmlns:p14="http://schemas.microsoft.com/office/powerpoint/2010/main" val="223801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73" y="4530059"/>
            <a:ext cx="2105978"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035567" y="1696305"/>
            <a:ext cx="7077075" cy="1262672"/>
          </a:xfrm>
          <a:prstGeom prst="rect">
            <a:avLst/>
          </a:prstGeom>
        </p:spPr>
      </p:pic>
    </p:spTree>
    <p:extLst>
      <p:ext uri="{BB962C8B-B14F-4D97-AF65-F5344CB8AC3E}">
        <p14:creationId xmlns:p14="http://schemas.microsoft.com/office/powerpoint/2010/main" val="23347975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316566"/>
          </a:xfrm>
          <a:prstGeom prst="rect">
            <a:avLst/>
          </a:prstGeom>
          <a:noFill/>
        </p:spPr>
        <p:txBody>
          <a:bodyPr wrap="square" rtlCol="0">
            <a:spAutoFit/>
          </a:bodyPr>
          <a:lstStyle/>
          <a:p>
            <a:pPr algn="ctr"/>
            <a:r>
              <a:rPr lang="en-US" sz="4800" b="1">
                <a:latin typeface="Kristen ITC" panose="03050502040202030202" pitchFamily="66" charset="0"/>
              </a:rPr>
              <a:t>Lesson 4</a:t>
            </a:r>
          </a:p>
          <a:p>
            <a:pPr algn="ctr"/>
            <a:endParaRPr lang="en-US" sz="1050">
              <a:latin typeface="Kristen ITC" panose="03050502040202030202" pitchFamily="66" charset="0"/>
            </a:endParaRPr>
          </a:p>
          <a:p>
            <a:pPr algn="ctr"/>
            <a:endParaRPr lang="en-US" sz="4000">
              <a:latin typeface="Kristen ITC" panose="03050502040202030202" pitchFamily="66" charset="0"/>
            </a:endParaRPr>
          </a:p>
          <a:p>
            <a:pPr algn="ctr"/>
            <a:r>
              <a:rPr lang="en-US" sz="4000">
                <a:latin typeface="Kristen ITC" panose="03050502040202030202" pitchFamily="66" charset="0"/>
              </a:rPr>
              <a:t>I can compare the length of linking cube sticks to a 5-stick.</a:t>
            </a: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4987890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F1F2E-4079-47B0-9869-8AE2DA070A94}"/>
              </a:ext>
            </a:extLst>
          </p:cNvPr>
          <p:cNvSpPr>
            <a:spLocks noGrp="1"/>
          </p:cNvSpPr>
          <p:nvPr>
            <p:ph type="title"/>
          </p:nvPr>
        </p:nvSpPr>
        <p:spPr/>
        <p:txBody>
          <a:bodyPr/>
          <a:lstStyle/>
          <a:p>
            <a:r>
              <a:rPr lang="en-US"/>
              <a:t>MATH</a:t>
            </a:r>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B68AC67A-DD8F-46A8-9120-87CBC6E5FF99}"/>
                  </a:ext>
                </a:extLst>
              </p14:cNvPr>
              <p14:cNvContentPartPr/>
              <p14:nvPr/>
            </p14:nvContentPartPr>
            <p14:xfrm>
              <a:off x="5020991" y="3218494"/>
              <a:ext cx="270" cy="270"/>
            </p14:xfrm>
          </p:contentPart>
        </mc:Choice>
        <mc:Fallback>
          <p:pic>
            <p:nvPicPr>
              <p:cNvPr id="5" name="Ink 4">
                <a:extLst>
                  <a:ext uri="{FF2B5EF4-FFF2-40B4-BE49-F238E27FC236}">
                    <a16:creationId xmlns:a16="http://schemas.microsoft.com/office/drawing/2014/main" id="{B68AC67A-DD8F-46A8-9120-87CBC6E5FF99}"/>
                  </a:ext>
                </a:extLst>
              </p:cNvPr>
              <p:cNvPicPr/>
              <p:nvPr/>
            </p:nvPicPr>
            <p:blipFill>
              <a:blip r:embed="rId4"/>
              <a:stretch>
                <a:fillRect/>
              </a:stretch>
            </p:blipFill>
            <p:spPr>
              <a:xfrm>
                <a:off x="5014241" y="3211744"/>
                <a:ext cx="13500" cy="13500"/>
              </a:xfrm>
              <a:prstGeom prst="rect">
                <a:avLst/>
              </a:prstGeom>
            </p:spPr>
          </p:pic>
        </mc:Fallback>
      </mc:AlternateContent>
      <p:pic>
        <p:nvPicPr>
          <p:cNvPr id="6" name="Online Media 5" title="Big Numbers Song | Count to 100 Song | The Singing Walrus">
            <a:hlinkClick r:id="" action="ppaction://media"/>
            <a:extLst>
              <a:ext uri="{FF2B5EF4-FFF2-40B4-BE49-F238E27FC236}">
                <a16:creationId xmlns:a16="http://schemas.microsoft.com/office/drawing/2014/main" id="{99FDAD14-AC5B-4FAF-86C8-2D86968B9E74}"/>
              </a:ext>
            </a:extLst>
          </p:cNvPr>
          <p:cNvPicPr>
            <a:picLocks noGrp="1" noRot="1" noChangeAspect="1"/>
          </p:cNvPicPr>
          <p:nvPr>
            <p:ph idx="1"/>
            <a:videoFile r:link="rId1"/>
          </p:nvPr>
        </p:nvPicPr>
        <p:blipFill>
          <a:blip r:embed="rId5"/>
          <a:stretch>
            <a:fillRect/>
          </a:stretch>
        </p:blipFill>
        <p:spPr>
          <a:xfrm>
            <a:off x="721519" y="457200"/>
            <a:ext cx="7700962" cy="4351338"/>
          </a:xfrm>
          <a:prstGeom prst="rect">
            <a:avLst/>
          </a:prstGeom>
        </p:spPr>
      </p:pic>
    </p:spTree>
    <p:extLst>
      <p:ext uri="{BB962C8B-B14F-4D97-AF65-F5344CB8AC3E}">
        <p14:creationId xmlns:p14="http://schemas.microsoft.com/office/powerpoint/2010/main" val="31225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78DCD6-834D-43EF-BCD6-4C315C513950}"/>
              </a:ext>
            </a:extLst>
          </p:cNvPr>
          <p:cNvSpPr txBox="1"/>
          <p:nvPr/>
        </p:nvSpPr>
        <p:spPr>
          <a:xfrm>
            <a:off x="6777781" y="926378"/>
            <a:ext cx="4570952" cy="300082"/>
          </a:xfrm>
          <a:prstGeom prst="rect">
            <a:avLst/>
          </a:prstGeom>
          <a:noFill/>
        </p:spPr>
        <p:txBody>
          <a:bodyPr wrap="square">
            <a:spAutoFit/>
          </a:bodyPr>
          <a:lstStyle/>
          <a:p>
            <a:pPr defTabSz="685800">
              <a:defRPr/>
            </a:pPr>
            <a:r>
              <a:rPr lang="en-US" sz="1350">
                <a:solidFill>
                  <a:srgbClr val="000000"/>
                </a:solidFill>
                <a:latin typeface="Arial"/>
                <a:hlinkClick r:id="rId3"/>
              </a:rPr>
              <a:t>the numeral song - YouTube</a:t>
            </a:r>
            <a:endParaRPr lang="en-US" sz="1350">
              <a:solidFill>
                <a:srgbClr val="000000"/>
              </a:solidFill>
              <a:latin typeface="Arial"/>
            </a:endParaRPr>
          </a:p>
        </p:txBody>
      </p:sp>
      <p:pic>
        <p:nvPicPr>
          <p:cNvPr id="5" name="Online Media 4" title="the numeral song">
            <a:hlinkClick r:id="" action="ppaction://media"/>
            <a:extLst>
              <a:ext uri="{FF2B5EF4-FFF2-40B4-BE49-F238E27FC236}">
                <a16:creationId xmlns:a16="http://schemas.microsoft.com/office/drawing/2014/main" id="{59003488-7DB5-4FC2-8104-2DF3EF221759}"/>
              </a:ext>
            </a:extLst>
          </p:cNvPr>
          <p:cNvPicPr>
            <a:picLocks noRot="1" noChangeAspect="1"/>
          </p:cNvPicPr>
          <p:nvPr>
            <a:videoFile r:link="rId1"/>
          </p:nvPr>
        </p:nvPicPr>
        <p:blipFill>
          <a:blip r:embed="rId4"/>
          <a:stretch>
            <a:fillRect/>
          </a:stretch>
        </p:blipFill>
        <p:spPr>
          <a:xfrm>
            <a:off x="2427652" y="1350082"/>
            <a:ext cx="6403247" cy="3617835"/>
          </a:xfrm>
          <a:prstGeom prst="rect">
            <a:avLst/>
          </a:prstGeom>
        </p:spPr>
      </p:pic>
      <p:sp>
        <p:nvSpPr>
          <p:cNvPr id="6" name="Rectangle 5">
            <a:extLst>
              <a:ext uri="{FF2B5EF4-FFF2-40B4-BE49-F238E27FC236}">
                <a16:creationId xmlns:a16="http://schemas.microsoft.com/office/drawing/2014/main" id="{6D6D4054-37C0-4C99-9B0E-03C0E43A3BE4}"/>
              </a:ext>
            </a:extLst>
          </p:cNvPr>
          <p:cNvSpPr/>
          <p:nvPr/>
        </p:nvSpPr>
        <p:spPr>
          <a:xfrm>
            <a:off x="0" y="1741314"/>
            <a:ext cx="2302553" cy="1107996"/>
          </a:xfrm>
          <a:prstGeom prst="rect">
            <a:avLst/>
          </a:prstGeom>
          <a:noFill/>
        </p:spPr>
        <p:txBody>
          <a:bodyPr wrap="none" lIns="68580" tIns="34290" rIns="68580" bIns="34290">
            <a:spAutoFit/>
          </a:bodyPr>
          <a:lstStyle/>
          <a:p>
            <a:pPr marL="342900" indent="-342900" defTabSz="685800">
              <a:buFontTx/>
              <a:buAutoNum type="arabicPeriod"/>
              <a:defRPr/>
            </a:pPr>
            <a:r>
              <a:rPr lang="en-US" sz="1350">
                <a:ln w="0"/>
                <a:solidFill>
                  <a:srgbClr val="000000"/>
                </a:solidFill>
                <a:effectLst>
                  <a:outerShdw blurRad="38100" dist="19050" dir="2700000" algn="tl" rotWithShape="0">
                    <a:srgbClr val="000000">
                      <a:alpha val="40000"/>
                    </a:srgbClr>
                  </a:outerShdw>
                </a:effectLst>
                <a:latin typeface="Arial"/>
              </a:rPr>
              <a:t>Get dry erase boards</a:t>
            </a:r>
          </a:p>
          <a:p>
            <a:pPr marL="342900" indent="-342900" defTabSz="685800">
              <a:buFontTx/>
              <a:buAutoNum type="arabicPeriod"/>
              <a:defRPr/>
            </a:pPr>
            <a:r>
              <a:rPr lang="en-US" sz="1350">
                <a:ln w="0"/>
                <a:solidFill>
                  <a:srgbClr val="000000"/>
                </a:solidFill>
                <a:effectLst>
                  <a:outerShdw blurRad="38100" dist="19050" dir="2700000" algn="tl" rotWithShape="0">
                    <a:srgbClr val="000000">
                      <a:alpha val="40000"/>
                    </a:srgbClr>
                  </a:outerShdw>
                </a:effectLst>
                <a:latin typeface="Arial"/>
              </a:rPr>
              <a:t>Get markers/erasers</a:t>
            </a:r>
          </a:p>
          <a:p>
            <a:pPr marL="342900" indent="-342900" defTabSz="685800">
              <a:buFontTx/>
              <a:buAutoNum type="arabicPeriod"/>
              <a:defRPr/>
            </a:pPr>
            <a:r>
              <a:rPr lang="en-US" sz="1350">
                <a:ln w="0"/>
                <a:solidFill>
                  <a:srgbClr val="000000"/>
                </a:solidFill>
                <a:effectLst>
                  <a:outerShdw blurRad="38100" dist="19050" dir="2700000" algn="tl" rotWithShape="0">
                    <a:srgbClr val="000000">
                      <a:alpha val="40000"/>
                    </a:srgbClr>
                  </a:outerShdw>
                </a:effectLst>
                <a:latin typeface="Arial"/>
              </a:rPr>
              <a:t>At carpet, play video</a:t>
            </a:r>
          </a:p>
          <a:p>
            <a:pPr marL="342900" indent="-342900" defTabSz="685800">
              <a:buFontTx/>
              <a:buAutoNum type="arabicPeriod"/>
              <a:defRPr/>
            </a:pPr>
            <a:r>
              <a:rPr lang="en-US" sz="1350">
                <a:ln w="0"/>
                <a:solidFill>
                  <a:srgbClr val="000000"/>
                </a:solidFill>
                <a:effectLst>
                  <a:outerShdw blurRad="38100" dist="19050" dir="2700000" algn="tl" rotWithShape="0">
                    <a:srgbClr val="000000">
                      <a:alpha val="40000"/>
                    </a:srgbClr>
                  </a:outerShdw>
                </a:effectLst>
                <a:latin typeface="Arial"/>
              </a:rPr>
              <a:t>Students write numbers</a:t>
            </a:r>
          </a:p>
          <a:p>
            <a:pPr defTabSz="685800">
              <a:defRPr/>
            </a:pPr>
            <a:r>
              <a:rPr lang="en-US" sz="1350">
                <a:ln w="0"/>
                <a:solidFill>
                  <a:srgbClr val="000000"/>
                </a:solidFill>
                <a:effectLst>
                  <a:outerShdw blurRad="38100" dist="19050" dir="2700000" algn="tl" rotWithShape="0">
                    <a:srgbClr val="000000">
                      <a:alpha val="40000"/>
                    </a:srgbClr>
                  </a:outerShdw>
                </a:effectLst>
                <a:latin typeface="Arial"/>
              </a:rPr>
              <a:t>5. repeat</a:t>
            </a:r>
          </a:p>
        </p:txBody>
      </p:sp>
    </p:spTree>
    <p:extLst>
      <p:ext uri="{BB962C8B-B14F-4D97-AF65-F5344CB8AC3E}">
        <p14:creationId xmlns:p14="http://schemas.microsoft.com/office/powerpoint/2010/main" val="242745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Longer and Shorter</a:t>
            </a:r>
            <a:endParaRPr lang="en-US" sz="8000" b="1"/>
          </a:p>
        </p:txBody>
      </p:sp>
      <p:sp>
        <p:nvSpPr>
          <p:cNvPr id="15" name="TextBox 14"/>
          <p:cNvSpPr txBox="1"/>
          <p:nvPr/>
        </p:nvSpPr>
        <p:spPr>
          <a:xfrm>
            <a:off x="731569" y="1098082"/>
            <a:ext cx="7680864" cy="1323439"/>
          </a:xfrm>
          <a:prstGeom prst="rect">
            <a:avLst/>
          </a:prstGeom>
          <a:noFill/>
        </p:spPr>
        <p:txBody>
          <a:bodyPr wrap="square" rtlCol="0">
            <a:spAutoFit/>
          </a:bodyPr>
          <a:lstStyle/>
          <a:p>
            <a:pPr algn="ctr"/>
            <a:r>
              <a:rPr lang="en-US" sz="2000" b="1">
                <a:solidFill>
                  <a:srgbClr val="009900"/>
                </a:solidFill>
              </a:rPr>
              <a:t>Let’s use our hands to show longer and shorter.  For longer, we’ll do this (extend hands side to side).  For shorter, we’ll do this (hold hands closer together).  Let’s practice.  Show me longer.  Show me shorter.  (Mix it up and quicken the pace.)</a:t>
            </a:r>
          </a:p>
        </p:txBody>
      </p:sp>
      <p:pic>
        <p:nvPicPr>
          <p:cNvPr id="2056" name="Picture 8" descr="http://images.clipshrine.com/wheel/thumb-Green-Worm-0-375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178" y="4038600"/>
            <a:ext cx="3467405" cy="22018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images.clipshrine.com/wheel/thumb-Green-Worm-0-375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682" y="2945918"/>
            <a:ext cx="2360231" cy="169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2177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Longer and Shorter</a:t>
            </a:r>
            <a:endParaRPr lang="en-US" sz="8000" b="1"/>
          </a:p>
        </p:txBody>
      </p:sp>
      <p:pic>
        <p:nvPicPr>
          <p:cNvPr id="3" name="Picture 2"/>
          <p:cNvPicPr>
            <a:picLocks noChangeAspect="1"/>
          </p:cNvPicPr>
          <p:nvPr/>
        </p:nvPicPr>
        <p:blipFill>
          <a:blip r:embed="rId4"/>
          <a:stretch>
            <a:fillRect/>
          </a:stretch>
        </p:blipFill>
        <p:spPr>
          <a:xfrm rot="1988104">
            <a:off x="3250638" y="2040285"/>
            <a:ext cx="3044917" cy="2199474"/>
          </a:xfrm>
          <a:prstGeom prst="rect">
            <a:avLst/>
          </a:prstGeom>
        </p:spPr>
      </p:pic>
      <p:pic>
        <p:nvPicPr>
          <p:cNvPr id="4" name="Picture 3"/>
          <p:cNvPicPr>
            <a:picLocks noChangeAspect="1"/>
          </p:cNvPicPr>
          <p:nvPr/>
        </p:nvPicPr>
        <p:blipFill>
          <a:blip r:embed="rId5"/>
          <a:stretch>
            <a:fillRect/>
          </a:stretch>
        </p:blipFill>
        <p:spPr>
          <a:xfrm>
            <a:off x="323567" y="3987304"/>
            <a:ext cx="2743200" cy="2533650"/>
          </a:xfrm>
          <a:prstGeom prst="rect">
            <a:avLst/>
          </a:prstGeom>
        </p:spPr>
      </p:pic>
      <p:sp>
        <p:nvSpPr>
          <p:cNvPr id="15" name="TextBox 14"/>
          <p:cNvSpPr txBox="1"/>
          <p:nvPr/>
        </p:nvSpPr>
        <p:spPr>
          <a:xfrm>
            <a:off x="731569" y="1098082"/>
            <a:ext cx="7680864" cy="1015663"/>
          </a:xfrm>
          <a:prstGeom prst="rect">
            <a:avLst/>
          </a:prstGeom>
          <a:noFill/>
        </p:spPr>
        <p:txBody>
          <a:bodyPr wrap="square" rtlCol="0">
            <a:spAutoFit/>
          </a:bodyPr>
          <a:lstStyle/>
          <a:p>
            <a:pPr algn="ctr"/>
            <a:r>
              <a:rPr lang="en-US" sz="2000" b="1">
                <a:solidFill>
                  <a:srgbClr val="009900"/>
                </a:solidFill>
              </a:rPr>
              <a:t>Look at my marker and my crayon.  Is the crayon shorter or longer?  Show me the gesture for longer if you think it’s longer.  Show me the gesture for shorter if you think it’s shorter.</a:t>
            </a:r>
          </a:p>
        </p:txBody>
      </p:sp>
      <p:pic>
        <p:nvPicPr>
          <p:cNvPr id="7" name="Picture 6"/>
          <p:cNvPicPr>
            <a:picLocks noChangeAspect="1"/>
          </p:cNvPicPr>
          <p:nvPr/>
        </p:nvPicPr>
        <p:blipFill>
          <a:blip r:embed="rId6"/>
          <a:stretch>
            <a:fillRect/>
          </a:stretch>
        </p:blipFill>
        <p:spPr>
          <a:xfrm>
            <a:off x="4038600" y="3842115"/>
            <a:ext cx="2352675" cy="681038"/>
          </a:xfrm>
          <a:prstGeom prst="rect">
            <a:avLst/>
          </a:prstGeom>
        </p:spPr>
      </p:pic>
    </p:spTree>
    <p:extLst>
      <p:ext uri="{BB962C8B-B14F-4D97-AF65-F5344CB8AC3E}">
        <p14:creationId xmlns:p14="http://schemas.microsoft.com/office/powerpoint/2010/main" val="181675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Longer and Shorter</a:t>
            </a:r>
            <a:endParaRPr lang="en-US" sz="8000" b="1"/>
          </a:p>
        </p:txBody>
      </p:sp>
      <p:sp>
        <p:nvSpPr>
          <p:cNvPr id="15" name="TextBox 14"/>
          <p:cNvSpPr txBox="1"/>
          <p:nvPr/>
        </p:nvSpPr>
        <p:spPr>
          <a:xfrm>
            <a:off x="731569" y="1098082"/>
            <a:ext cx="7680864" cy="1015663"/>
          </a:xfrm>
          <a:prstGeom prst="rect">
            <a:avLst/>
          </a:prstGeom>
          <a:noFill/>
        </p:spPr>
        <p:txBody>
          <a:bodyPr wrap="square" rtlCol="0">
            <a:spAutoFit/>
          </a:bodyPr>
          <a:lstStyle/>
          <a:p>
            <a:pPr algn="ctr"/>
            <a:r>
              <a:rPr lang="en-US" sz="2000" b="1">
                <a:solidFill>
                  <a:srgbClr val="009900"/>
                </a:solidFill>
              </a:rPr>
              <a:t>Look at my book and my pencil.  Is the book shorter or longer?  Show me the gesture for longer if you think it’s longer.  Show me the gesture for shorter if you think it’s shorter.</a:t>
            </a:r>
          </a:p>
        </p:txBody>
      </p:sp>
      <p:pic>
        <p:nvPicPr>
          <p:cNvPr id="18" name="Picture 4" descr="http://2.bp.blogspot.com/-w7JxkJm1XRE/Tl2jJQrd4eI/AAAAAAAAFFM/C7oFh7Wra-g/s400/penc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4959" y="3583745"/>
            <a:ext cx="2770797" cy="35683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323567" y="3987304"/>
            <a:ext cx="2743200" cy="2533650"/>
          </a:xfrm>
          <a:prstGeom prst="rect">
            <a:avLst/>
          </a:prstGeom>
        </p:spPr>
      </p:pic>
      <p:pic>
        <p:nvPicPr>
          <p:cNvPr id="1026" name="Picture 2" descr="http://cdn-4.freeclipartnow.com/d/10997-1/book-r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612690">
            <a:off x="4180867" y="2092948"/>
            <a:ext cx="261937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97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Longer and Shorter</a:t>
            </a:r>
            <a:endParaRPr lang="en-US" sz="8000" b="1"/>
          </a:p>
        </p:txBody>
      </p:sp>
      <p:sp>
        <p:nvSpPr>
          <p:cNvPr id="15" name="TextBox 14"/>
          <p:cNvSpPr txBox="1"/>
          <p:nvPr/>
        </p:nvSpPr>
        <p:spPr>
          <a:xfrm>
            <a:off x="731569" y="1098082"/>
            <a:ext cx="7680864" cy="1015663"/>
          </a:xfrm>
          <a:prstGeom prst="rect">
            <a:avLst/>
          </a:prstGeom>
          <a:noFill/>
        </p:spPr>
        <p:txBody>
          <a:bodyPr wrap="square" rtlCol="0">
            <a:spAutoFit/>
          </a:bodyPr>
          <a:lstStyle/>
          <a:p>
            <a:pPr algn="ctr"/>
            <a:r>
              <a:rPr lang="en-US" sz="2000" b="1">
                <a:solidFill>
                  <a:srgbClr val="009900"/>
                </a:solidFill>
              </a:rPr>
              <a:t>Look at my pencil and my crayon  Is the pencil shorter or longer?  Show me the gesture for longer if you think it’s longer.  Show me the gesture for shorter if you think it’s shorter.</a:t>
            </a:r>
          </a:p>
        </p:txBody>
      </p:sp>
      <p:pic>
        <p:nvPicPr>
          <p:cNvPr id="14" name="Picture 6" descr="http://sjrp1.weebly.com/uploads/1/3/0/3/13035952/13868161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0334" y="2647390"/>
            <a:ext cx="4486394" cy="23738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5"/>
          <a:stretch>
            <a:fillRect/>
          </a:stretch>
        </p:blipFill>
        <p:spPr>
          <a:xfrm>
            <a:off x="323567" y="3987304"/>
            <a:ext cx="2743200" cy="2533650"/>
          </a:xfrm>
          <a:prstGeom prst="rect">
            <a:avLst/>
          </a:prstGeom>
        </p:spPr>
      </p:pic>
    </p:spTree>
    <p:extLst>
      <p:ext uri="{BB962C8B-B14F-4D97-AF65-F5344CB8AC3E}">
        <p14:creationId xmlns:p14="http://schemas.microsoft.com/office/powerpoint/2010/main" val="313008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5" cy="646331"/>
          </a:xfrm>
          <a:prstGeom prst="rect">
            <a:avLst/>
          </a:prstGeom>
          <a:noFill/>
        </p:spPr>
        <p:txBody>
          <a:bodyPr wrap="none" rtlCol="0">
            <a:spAutoFit/>
          </a:bodyPr>
          <a:lstStyle/>
          <a:p>
            <a:pPr algn="ctr"/>
            <a:r>
              <a:rPr lang="en-US" sz="3600" b="1"/>
              <a:t>Show me ten 1.</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44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3,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Fingers the Say Ten Way</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00FF"/>
                </a:solidFill>
              </a:rPr>
              <a:t>You’re getting very good at counting on your fingers the Say Ten Way!  Let’s practice some more!</a:t>
            </a:r>
          </a:p>
        </p:txBody>
      </p:sp>
      <p:pic>
        <p:nvPicPr>
          <p:cNvPr id="512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290736"/>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3747" y="3324602"/>
            <a:ext cx="3156506" cy="646331"/>
          </a:xfrm>
          <a:prstGeom prst="rect">
            <a:avLst/>
          </a:prstGeom>
          <a:noFill/>
        </p:spPr>
        <p:txBody>
          <a:bodyPr wrap="none" rtlCol="0">
            <a:spAutoFit/>
          </a:bodyPr>
          <a:lstStyle/>
          <a:p>
            <a:pPr algn="ctr"/>
            <a:r>
              <a:rPr lang="en-US" sz="3600" b="1"/>
              <a:t>Show me ten 2.</a:t>
            </a:r>
          </a:p>
        </p:txBody>
      </p:sp>
      <p:pic>
        <p:nvPicPr>
          <p:cNvPr id="5124" name="Picture 4" descr="https://encrypted-tbn2.gstatic.com/images?q=tbn:ANd9GcTLC6qKFcpKvOwqWtya1P162Z7ndtTpIcwH1HxfkigjeeZulIF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49" y="3200400"/>
            <a:ext cx="14001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11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484</Slides>
  <Notes>443</Notes>
  <HiddenSlides>0</HiddenSlides>
  <ScaleCrop>false</ScaleCrop>
  <HeadingPairs>
    <vt:vector size="4" baseType="variant">
      <vt:variant>
        <vt:lpstr>Theme</vt:lpstr>
      </vt:variant>
      <vt:variant>
        <vt:i4>4</vt:i4>
      </vt:variant>
      <vt:variant>
        <vt:lpstr>Slide Titles</vt:lpstr>
      </vt:variant>
      <vt:variant>
        <vt:i4>484</vt:i4>
      </vt:variant>
    </vt:vector>
  </HeadingPairs>
  <TitlesOfParts>
    <vt:vector size="488" baseType="lpstr">
      <vt:lpstr>Office Theme</vt:lpstr>
      <vt:lpstr>2_Office Theme</vt:lpstr>
      <vt:lpstr>5_Office Theme</vt:lpstr>
      <vt:lpstr>1_Office Theme</vt:lpstr>
      <vt:lpstr>Module 3</vt:lpstr>
      <vt:lpstr>PowerPoint Presentation</vt:lpstr>
      <vt:lpstr>Lesson Links Click on the lesson you want to go to!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MATH</vt:lpstr>
      <vt:lpstr>PowerPoint Presentation</vt:lpstr>
      <vt:lpstr>PowerPoint Presentation</vt:lpstr>
      <vt:lpstr>PowerPoint Presentation</vt:lpstr>
      <vt:lpstr>Chapter 11: Measurement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dc:title>
  <dc:creator>User</dc:creator>
  <cp:revision>1</cp:revision>
  <cp:lastPrinted>2022-01-28T18:32:33Z</cp:lastPrinted>
  <dcterms:created xsi:type="dcterms:W3CDTF">2016-02-06T17:02:09Z</dcterms:created>
  <dcterms:modified xsi:type="dcterms:W3CDTF">2022-01-31T13:43:45Z</dcterms:modified>
</cp:coreProperties>
</file>